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3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4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5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6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2"/>
  </p:sldMasterIdLst>
  <p:notesMasterIdLst>
    <p:notesMasterId r:id="rId10"/>
  </p:notesMasterIdLst>
  <p:handoutMasterIdLst>
    <p:handoutMasterId r:id="rId11"/>
  </p:handoutMasterIdLst>
  <p:sldIdLst>
    <p:sldId id="264" r:id="rId3"/>
    <p:sldId id="261" r:id="rId4"/>
    <p:sldId id="293" r:id="rId5"/>
    <p:sldId id="297" r:id="rId6"/>
    <p:sldId id="295" r:id="rId7"/>
    <p:sldId id="296" r:id="rId8"/>
    <p:sldId id="280" r:id="rId9"/>
  </p:sldIdLst>
  <p:sldSz cx="12192000" cy="6858000"/>
  <p:notesSz cx="6797675" cy="987425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0C2C"/>
    <a:srgbClr val="D55E00"/>
    <a:srgbClr val="877E79"/>
    <a:srgbClr val="8B827D"/>
    <a:srgbClr val="716965"/>
    <a:srgbClr val="E40521"/>
    <a:srgbClr val="F18700"/>
    <a:srgbClr val="4D394F"/>
    <a:srgbClr val="00405E"/>
    <a:srgbClr val="007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173" autoAdjust="0"/>
  </p:normalViewPr>
  <p:slideViewPr>
    <p:cSldViewPr snapToGrid="0">
      <p:cViewPr varScale="1">
        <p:scale>
          <a:sx n="111" d="100"/>
          <a:sy n="111" d="100"/>
        </p:scale>
        <p:origin x="594" y="108"/>
      </p:cViewPr>
      <p:guideLst/>
    </p:cSldViewPr>
  </p:slideViewPr>
  <p:outlineViewPr>
    <p:cViewPr>
      <p:scale>
        <a:sx n="33" d="100"/>
        <a:sy n="33" d="100"/>
      </p:scale>
      <p:origin x="0" y="-117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9" d="100"/>
        <a:sy n="79" d="100"/>
      </p:scale>
      <p:origin x="0" y="-198"/>
    </p:cViewPr>
  </p:sorterViewPr>
  <p:notesViewPr>
    <p:cSldViewPr snapToGrid="0">
      <p:cViewPr>
        <p:scale>
          <a:sx n="80" d="100"/>
          <a:sy n="80" d="100"/>
        </p:scale>
        <p:origin x="3936" y="0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3D2F50-511B-440B-8D29-04A29E3FB460}"/>
              </a:ext>
            </a:extLst>
          </p:cNvPr>
          <p:cNvSpPr/>
          <p:nvPr/>
        </p:nvSpPr>
        <p:spPr>
          <a:xfrm>
            <a:off x="0" y="9118251"/>
            <a:ext cx="6797676" cy="75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cHandoutMasterHeader">
            <a:extLst>
              <a:ext uri="{FF2B5EF4-FFF2-40B4-BE49-F238E27FC236}">
                <a16:creationId xmlns:a16="http://schemas.microsoft.com/office/drawing/2014/main" id="{8C441D13-0C47-D232-C650-91C72EA848E2}"/>
              </a:ext>
            </a:extLst>
          </p:cNvPr>
          <p:cNvSpPr txBox="1"/>
          <p:nvPr/>
        </p:nvSpPr>
        <p:spPr>
          <a:xfrm>
            <a:off x="0" y="0"/>
            <a:ext cx="67976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GB"/>
          </a:p>
        </p:txBody>
      </p:sp>
      <p:sp>
        <p:nvSpPr>
          <p:cNvPr id="5" name="fcHandoutMasterFooter">
            <a:extLst>
              <a:ext uri="{FF2B5EF4-FFF2-40B4-BE49-F238E27FC236}">
                <a16:creationId xmlns:a16="http://schemas.microsoft.com/office/drawing/2014/main" id="{EE4901B8-9C2C-5833-3375-F0081FCC8875}"/>
              </a:ext>
            </a:extLst>
          </p:cNvPr>
          <p:cNvSpPr txBox="1"/>
          <p:nvPr/>
        </p:nvSpPr>
        <p:spPr>
          <a:xfrm>
            <a:off x="0" y="9536430"/>
            <a:ext cx="67976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97991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e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125" y="681038"/>
            <a:ext cx="6523038" cy="3670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6" tIns="45713" rIns="91426" bIns="45713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889528"/>
            <a:ext cx="5438140" cy="3887987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  <a:endParaRPr lang="en-AU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D48291-829E-4667-956D-CD6FFA57B962}"/>
              </a:ext>
            </a:extLst>
          </p:cNvPr>
          <p:cNvSpPr/>
          <p:nvPr userDrawn="1"/>
        </p:nvSpPr>
        <p:spPr>
          <a:xfrm>
            <a:off x="0" y="9118251"/>
            <a:ext cx="6797676" cy="75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hcNotesMasterHeader">
            <a:extLst>
              <a:ext uri="{FF2B5EF4-FFF2-40B4-BE49-F238E27FC236}">
                <a16:creationId xmlns:a16="http://schemas.microsoft.com/office/drawing/2014/main" id="{7CD5F78A-B850-338A-E23A-35DA771FF307}"/>
              </a:ext>
            </a:extLst>
          </p:cNvPr>
          <p:cNvSpPr txBox="1"/>
          <p:nvPr/>
        </p:nvSpPr>
        <p:spPr>
          <a:xfrm>
            <a:off x="0" y="0"/>
            <a:ext cx="67976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GB"/>
          </a:p>
        </p:txBody>
      </p:sp>
      <p:sp>
        <p:nvSpPr>
          <p:cNvPr id="7" name="fcNotesMasterFooter">
            <a:extLst>
              <a:ext uri="{FF2B5EF4-FFF2-40B4-BE49-F238E27FC236}">
                <a16:creationId xmlns:a16="http://schemas.microsoft.com/office/drawing/2014/main" id="{0CAC6751-5729-F846-79B9-F9434D16BFCF}"/>
              </a:ext>
            </a:extLst>
          </p:cNvPr>
          <p:cNvSpPr txBox="1"/>
          <p:nvPr/>
        </p:nvSpPr>
        <p:spPr>
          <a:xfrm>
            <a:off x="0" y="9536430"/>
            <a:ext cx="67976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0318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8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8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36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540000" indent="-180000" algn="l" defTabSz="914400" rtl="0" eaLnBrk="1" latinLnBrk="0" hangingPunct="1">
      <a:lnSpc>
        <a:spcPct val="69000"/>
      </a:lnSpc>
      <a:spcBef>
        <a:spcPts val="600"/>
      </a:spcBef>
      <a:buClr>
        <a:schemeClr val="accent2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3250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1859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3669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0835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3444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77556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0413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D3B2A9-9FC5-471F-95B6-1C0E9577DFB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02EFD9-2D9E-74EA-7D9A-DD4AF1C40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" y="720513"/>
            <a:ext cx="5780064" cy="1482435"/>
          </a:xfr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txBody>
          <a:bodyPr lIns="504000" tIns="288000" rIns="540000" bIns="0" anchor="ctr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7AFB61EF-5276-BBA8-65D9-3B44EDE1B4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1258" y="2202948"/>
            <a:ext cx="4970436" cy="756000"/>
          </a:xfrm>
          <a:solidFill>
            <a:srgbClr val="E74011">
              <a:alpha val="89804"/>
            </a:srgbClr>
          </a:solidFill>
        </p:spPr>
        <p:txBody>
          <a:bodyPr lIns="252000" rIns="180000" bIns="1260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hcSlideMaster.Cover Short - LeftHeader">
            <a:extLst>
              <a:ext uri="{FF2B5EF4-FFF2-40B4-BE49-F238E27FC236}">
                <a16:creationId xmlns:a16="http://schemas.microsoft.com/office/drawing/2014/main" id="{018BCC2D-8258-4D5B-E688-D5EE47C69019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Cover Short - LeftFooter">
            <a:extLst>
              <a:ext uri="{FF2B5EF4-FFF2-40B4-BE49-F238E27FC236}">
                <a16:creationId xmlns:a16="http://schemas.microsoft.com/office/drawing/2014/main" id="{14F4F579-290E-8E73-6585-F673C7E3568E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1861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5199928-C06E-4CB9-96E5-EF5C80BC1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357200"/>
            <a:ext cx="12193200" cy="4744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08A6A54-631D-46CD-A50B-36674304582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6001" y="2160000"/>
            <a:ext cx="5340000" cy="3940763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8553614-A425-4A95-AD44-0B0428BC614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99238" y="1357313"/>
            <a:ext cx="5340000" cy="4743450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Box Header - Content and PictureHeader">
            <a:extLst>
              <a:ext uri="{FF2B5EF4-FFF2-40B4-BE49-F238E27FC236}">
                <a16:creationId xmlns:a16="http://schemas.microsoft.com/office/drawing/2014/main" id="{D26532B7-E985-C726-BBD9-7ABCCD97A423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Content and PictureFooter">
            <a:extLst>
              <a:ext uri="{FF2B5EF4-FFF2-40B4-BE49-F238E27FC236}">
                <a16:creationId xmlns:a16="http://schemas.microsoft.com/office/drawing/2014/main" id="{14C150F1-1236-30F4-791E-70F22122FD88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76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3840" userDrawn="1">
          <p15:clr>
            <a:srgbClr val="FF96FF"/>
          </p15:clr>
        </p15:guide>
        <p15:guide id="7" pos="4157" userDrawn="1">
          <p15:clr>
            <a:srgbClr val="FF96FF"/>
          </p15:clr>
        </p15:guide>
        <p15:guide id="8" pos="7521" userDrawn="1">
          <p15:clr>
            <a:srgbClr val="FF96F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Conten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2F440FA0-69B2-4AE3-A704-4EB1E9E94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357200"/>
            <a:ext cx="12193200" cy="4743563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7BAD2C18-3A05-4876-88C4-6928EAEE841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6001" y="2160000"/>
            <a:ext cx="5340000" cy="394200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8B7E06AF-9D53-4DB7-8A04-2EAEB75589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99238" y="1357313"/>
            <a:ext cx="5340000" cy="2240999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F75C54D-2D3D-4848-9E01-6E68A2C42B2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99238" y="3859764"/>
            <a:ext cx="5340000" cy="2240999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Box Header - Content and two PicturesHeader">
            <a:extLst>
              <a:ext uri="{FF2B5EF4-FFF2-40B4-BE49-F238E27FC236}">
                <a16:creationId xmlns:a16="http://schemas.microsoft.com/office/drawing/2014/main" id="{F009749E-C00C-ED97-9826-44510D640434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Content and two PicturesFooter">
            <a:extLst>
              <a:ext uri="{FF2B5EF4-FFF2-40B4-BE49-F238E27FC236}">
                <a16:creationId xmlns:a16="http://schemas.microsoft.com/office/drawing/2014/main" id="{122A56FE-FEA9-D5BA-860D-90EDAB62CF1D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022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6" orient="horz" pos="3843" userDrawn="1">
          <p15:clr>
            <a:srgbClr val="FF96FF"/>
          </p15:clr>
        </p15:guide>
        <p15:guide id="7" pos="476" userDrawn="1">
          <p15:clr>
            <a:srgbClr val="FF96FF"/>
          </p15:clr>
        </p15:guide>
        <p15:guide id="8" pos="3840" userDrawn="1">
          <p15:clr>
            <a:srgbClr val="FF96FF"/>
          </p15:clr>
        </p15:guide>
        <p15:guide id="9" pos="4157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3 Box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0F2F7E28-90F6-4888-B5D9-D6C518BB3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357201"/>
            <a:ext cx="12192000" cy="47435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163AF3FA-CD37-4BFB-9ED5-125E82D0BD8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7238" y="2159000"/>
            <a:ext cx="3560000" cy="702000"/>
          </a:xfrm>
          <a:solidFill>
            <a:schemeClr val="accent4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8F8E66-6C94-40A7-B10D-9D506696DDC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55650" y="2968625"/>
            <a:ext cx="3560000" cy="1512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F8FB04-B864-45A7-A035-AA7CEF2DEC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7238" y="4589463"/>
            <a:ext cx="3560000" cy="1511300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A7FDABBB-D50A-4291-8058-4752636BF0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67238" y="2159000"/>
            <a:ext cx="3560000" cy="702000"/>
          </a:xfrm>
          <a:solidFill>
            <a:schemeClr val="accent6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58B06C-F48C-4D2F-85C7-A928E65B98A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562473" y="2968625"/>
            <a:ext cx="3560000" cy="1512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386E4943-BA3E-4AF0-8D58-839214D5CB2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62472" y="4589463"/>
            <a:ext cx="3560000" cy="1511300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D7493B8C-0356-4EC0-9E5C-92AE4FD36D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6768" y="2159000"/>
            <a:ext cx="3560000" cy="702000"/>
          </a:xfrm>
          <a:solidFill>
            <a:schemeClr val="accent1"/>
          </a:solidFill>
        </p:spPr>
        <p:txBody>
          <a:bodyPr lIns="72000" tIns="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41" name="Content Placeholder 40">
            <a:extLst>
              <a:ext uri="{FF2B5EF4-FFF2-40B4-BE49-F238E27FC236}">
                <a16:creationId xmlns:a16="http://schemas.microsoft.com/office/drawing/2014/main" id="{32D53481-49C8-433F-AC61-3FB3864EFD3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78826" y="2965448"/>
            <a:ext cx="3560000" cy="1512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5971B98D-6A61-421C-AA7E-C08E9D8D81F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78825" y="4586286"/>
            <a:ext cx="3560000" cy="1511300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Box Header - 3 Boxed title and ContentHeader">
            <a:extLst>
              <a:ext uri="{FF2B5EF4-FFF2-40B4-BE49-F238E27FC236}">
                <a16:creationId xmlns:a16="http://schemas.microsoft.com/office/drawing/2014/main" id="{CEA0AD66-76CF-D5E7-A53A-FB587EC408D0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3 Boxed title and ContentFooter">
            <a:extLst>
              <a:ext uri="{FF2B5EF4-FFF2-40B4-BE49-F238E27FC236}">
                <a16:creationId xmlns:a16="http://schemas.microsoft.com/office/drawing/2014/main" id="{8614DCEC-FDB9-EFFB-FE31-8E628D6E309C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928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7" userDrawn="1">
          <p15:clr>
            <a:srgbClr val="717275"/>
          </p15:clr>
        </p15:guide>
        <p15:guide id="2" orient="horz" pos="795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2718" userDrawn="1">
          <p15:clr>
            <a:srgbClr val="FF96FF"/>
          </p15:clr>
        </p15:guide>
        <p15:guide id="7" pos="2877" userDrawn="1">
          <p15:clr>
            <a:srgbClr val="FF96FF"/>
          </p15:clr>
        </p15:guide>
        <p15:guide id="8" pos="5120" userDrawn="1">
          <p15:clr>
            <a:srgbClr val="FF96FF"/>
          </p15:clr>
        </p15:guide>
        <p15:guide id="9" pos="5278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5 Box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CBDB3ED-260A-444B-94C5-54437DFC5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357201"/>
            <a:ext cx="12192000" cy="47435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3751D8A-7F22-43FB-9265-B515EC79A4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5649" y="2159000"/>
            <a:ext cx="2035200" cy="342900"/>
          </a:xfrm>
          <a:solidFill>
            <a:srgbClr val="00405E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4D1464-24B8-4CF3-88F1-41DCA29FDF6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55649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00E0D18-219C-4225-A990-84EB6045F95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5649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CF83073C-C10F-4032-A81F-6B701EDCCF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9614" y="2177019"/>
            <a:ext cx="2035200" cy="342900"/>
          </a:xfrm>
          <a:solidFill>
            <a:schemeClr val="accent6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4D61A30-6B4B-4757-A826-7C179B81ADE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048026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C4225E5-3171-42C6-A80F-7AC7599FC11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48026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158B6D9-3B26-4DB7-83C8-3900F9957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3579" y="2177019"/>
            <a:ext cx="2035200" cy="342900"/>
          </a:xfrm>
          <a:solidFill>
            <a:schemeClr val="tx2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7C7A30BC-39C6-447A-84E3-209169D6702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341990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51D0CBF-5A3C-4D3F-A148-70393C713FD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40403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F9630D0-6DF3-4302-8F1F-AC29A02D02B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6" y="2177019"/>
            <a:ext cx="2035200" cy="342900"/>
          </a:xfrm>
          <a:solidFill>
            <a:schemeClr val="accent1"/>
          </a:solidFill>
        </p:spPr>
        <p:txBody>
          <a:bodyPr lIns="72000" tIns="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6EBC63A6-10D8-4CEC-80D2-40C32B44D6A8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7616825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4E6DF0B-B020-4DC3-A3E4-388A7719589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23175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40D0C539-FE82-45F2-ADE5-03FD735462C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06001" y="2159000"/>
            <a:ext cx="2035200" cy="342900"/>
          </a:xfrm>
          <a:solidFill>
            <a:srgbClr val="FC4C02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281A0A00-A3DD-4D83-BFFD-52096D211464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9913939" y="2609850"/>
            <a:ext cx="2035200" cy="2590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4A3E8C3E-64C8-40F2-92EE-38E33E0803C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906001" y="5308600"/>
            <a:ext cx="2035200" cy="792163"/>
          </a:xfrm>
        </p:spPr>
        <p:txBody>
          <a:bodyPr tIns="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Box Header - 5 Boxed title and ContentHeader">
            <a:extLst>
              <a:ext uri="{FF2B5EF4-FFF2-40B4-BE49-F238E27FC236}">
                <a16:creationId xmlns:a16="http://schemas.microsoft.com/office/drawing/2014/main" id="{084FF756-60A4-2DD6-E6F3-3DFC2D60BA96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5 Boxed title and ContentFooter">
            <a:extLst>
              <a:ext uri="{FF2B5EF4-FFF2-40B4-BE49-F238E27FC236}">
                <a16:creationId xmlns:a16="http://schemas.microsoft.com/office/drawing/2014/main" id="{D1983CC6-AFD2-6013-0830-06C644E8A394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530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7" userDrawn="1">
          <p15:clr>
            <a:srgbClr val="717275"/>
          </p15:clr>
        </p15:guide>
        <p15:guide id="2" orient="horz" pos="795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1758" userDrawn="1">
          <p15:clr>
            <a:srgbClr val="FF96FF"/>
          </p15:clr>
        </p15:guide>
        <p15:guide id="7" pos="1916" userDrawn="1">
          <p15:clr>
            <a:srgbClr val="FF96FF"/>
          </p15:clr>
        </p15:guide>
        <p15:guide id="8" pos="3198" userDrawn="1">
          <p15:clr>
            <a:srgbClr val="FF96FF"/>
          </p15:clr>
        </p15:guide>
        <p15:guide id="9" pos="3357" userDrawn="1">
          <p15:clr>
            <a:srgbClr val="FF96FF"/>
          </p15:clr>
        </p15:guide>
        <p15:guide id="10" pos="4639" userDrawn="1">
          <p15:clr>
            <a:srgbClr val="FF96FF"/>
          </p15:clr>
        </p15:guide>
        <p15:guide id="11" pos="4798" userDrawn="1">
          <p15:clr>
            <a:srgbClr val="FF96FF"/>
          </p15:clr>
        </p15:guide>
        <p15:guide id="12" pos="6080" userDrawn="1">
          <p15:clr>
            <a:srgbClr val="FF96FF"/>
          </p15:clr>
        </p15:guide>
        <p15:guide id="13" pos="6239" userDrawn="1">
          <p15:clr>
            <a:srgbClr val="FF96FF"/>
          </p15:clr>
        </p15:guide>
        <p15:guide id="14" pos="7521" userDrawn="1">
          <p15:clr>
            <a:srgbClr val="FF96F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2">
            <a:extLst>
              <a:ext uri="{FF2B5EF4-FFF2-40B4-BE49-F238E27FC236}">
                <a16:creationId xmlns:a16="http://schemas.microsoft.com/office/drawing/2014/main" id="{A8CB34FF-7C69-1A47-BAA3-A2DF8298A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357201"/>
            <a:ext cx="12192000" cy="47435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5" name="hcSlideMaster.Box Header OnlyHeader">
            <a:extLst>
              <a:ext uri="{FF2B5EF4-FFF2-40B4-BE49-F238E27FC236}">
                <a16:creationId xmlns:a16="http://schemas.microsoft.com/office/drawing/2014/main" id="{DDB6ED87-EB9A-C8C6-F3FB-0F56B72F0F90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Box Header OnlyFooter">
            <a:extLst>
              <a:ext uri="{FF2B5EF4-FFF2-40B4-BE49-F238E27FC236}">
                <a16:creationId xmlns:a16="http://schemas.microsoft.com/office/drawing/2014/main" id="{EB0DDEB3-DEAC-2CEE-8F6E-9721FD0776CD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8435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6" orient="horz" pos="3843" userDrawn="1">
          <p15:clr>
            <a:srgbClr val="FF96FF"/>
          </p15:clr>
        </p15:guide>
        <p15:guide id="7" pos="476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3F28EA0-50C3-41C4-8BA5-B5CA28E6F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440058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5428F21-D19F-4753-B8DE-F5385E934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0953246-894E-4AFF-8DBA-055A88ABC55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5649" y="1618262"/>
            <a:ext cx="11184000" cy="360976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00C1D73B-DA24-4465-8AD7-902AD881A8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2" name="hcSlideMaster.One ContentHeader">
            <a:extLst>
              <a:ext uri="{FF2B5EF4-FFF2-40B4-BE49-F238E27FC236}">
                <a16:creationId xmlns:a16="http://schemas.microsoft.com/office/drawing/2014/main" id="{DA8D968A-616D-F5E8-1024-CA22712240A3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One ContentFooter">
            <a:extLst>
              <a:ext uri="{FF2B5EF4-FFF2-40B4-BE49-F238E27FC236}">
                <a16:creationId xmlns:a16="http://schemas.microsoft.com/office/drawing/2014/main" id="{10450A0C-4E54-8B14-C665-AF2CFDF37CC1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7369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7521" userDrawn="1">
          <p15:clr>
            <a:srgbClr val="FF96F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EB82F792-4C85-44AE-8D3E-218A3F1D0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440057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D1316E-A663-4C4A-9403-C7E85C32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04411D71-2260-47AF-A67B-EFA74D9D6B1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6001" y="1620001"/>
            <a:ext cx="5340000" cy="360976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7095559-5A5B-499E-AC2F-1976600FAEC3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599999" y="1620001"/>
            <a:ext cx="5340000" cy="360976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6F883360-7F23-4C19-A522-86C528840AB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2" name="hcSlideMaster.Two ContentHeader">
            <a:extLst>
              <a:ext uri="{FF2B5EF4-FFF2-40B4-BE49-F238E27FC236}">
                <a16:creationId xmlns:a16="http://schemas.microsoft.com/office/drawing/2014/main" id="{5A9A2E5A-2F23-37E2-AD90-EBEB0A22E3EA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Two ContentFooter">
            <a:extLst>
              <a:ext uri="{FF2B5EF4-FFF2-40B4-BE49-F238E27FC236}">
                <a16:creationId xmlns:a16="http://schemas.microsoft.com/office/drawing/2014/main" id="{E5ABB466-473C-566C-BBDB-4BCEEAB6CA81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2190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3840" userDrawn="1">
          <p15:clr>
            <a:srgbClr val="FF96FF"/>
          </p15:clr>
        </p15:guide>
        <p15:guide id="7" pos="4157" userDrawn="1">
          <p15:clr>
            <a:srgbClr val="FF96FF"/>
          </p15:clr>
        </p15:guide>
        <p15:guide id="8" pos="7521" userDrawn="1">
          <p15:clr>
            <a:srgbClr val="FF96F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5FFAB743-17D7-490F-8011-022CB6FA0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440057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04748D3-2478-466C-B368-88FF3905C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5F38A2C-ECFC-485E-ACEA-B8B1F65D2E9C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6001" y="1620001"/>
            <a:ext cx="3560000" cy="360802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1" name="Content Placeholder 111">
            <a:extLst>
              <a:ext uri="{FF2B5EF4-FFF2-40B4-BE49-F238E27FC236}">
                <a16:creationId xmlns:a16="http://schemas.microsoft.com/office/drawing/2014/main" id="{F3684ECE-F808-4BAD-A909-53842AA0E7B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568001" y="1620001"/>
            <a:ext cx="3560000" cy="360802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3" name="Content Placeholder 112">
            <a:extLst>
              <a:ext uri="{FF2B5EF4-FFF2-40B4-BE49-F238E27FC236}">
                <a16:creationId xmlns:a16="http://schemas.microsoft.com/office/drawing/2014/main" id="{BC8CB614-BEA6-48BE-BAD1-B6D04F961AF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380000" y="1620001"/>
            <a:ext cx="3560000" cy="3608020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5642C8CA-3B6D-4A4D-9D11-579350D99B4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2" name="hcSlideMaster.Three ContentHeader">
            <a:extLst>
              <a:ext uri="{FF2B5EF4-FFF2-40B4-BE49-F238E27FC236}">
                <a16:creationId xmlns:a16="http://schemas.microsoft.com/office/drawing/2014/main" id="{BB0FE00E-452D-5170-FC91-92A364016F71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Three ContentFooter">
            <a:extLst>
              <a:ext uri="{FF2B5EF4-FFF2-40B4-BE49-F238E27FC236}">
                <a16:creationId xmlns:a16="http://schemas.microsoft.com/office/drawing/2014/main" id="{20EB6A7D-B2D5-2D5D-9E1F-AE4CD95870B1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627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2718" userDrawn="1">
          <p15:clr>
            <a:srgbClr val="FF96FF"/>
          </p15:clr>
        </p15:guide>
        <p15:guide id="7" pos="2877" userDrawn="1">
          <p15:clr>
            <a:srgbClr val="FF96FF"/>
          </p15:clr>
        </p15:guide>
        <p15:guide id="8" pos="5120" userDrawn="1">
          <p15:clr>
            <a:srgbClr val="FF96FF"/>
          </p15:clr>
        </p15:guide>
        <p15:guide id="9" pos="5278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9D6B6456-0CE0-4417-9E3B-E17C5DDAC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439200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0D55A49-B3B7-47B2-8064-5C87EE5E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11">
            <a:extLst>
              <a:ext uri="{FF2B5EF4-FFF2-40B4-BE49-F238E27FC236}">
                <a16:creationId xmlns:a16="http://schemas.microsoft.com/office/drawing/2014/main" id="{195085D3-E81E-41B3-B9A0-0A2D95E9DDE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6001" y="1620001"/>
            <a:ext cx="5340000" cy="4480762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348" rtl="0" eaLnBrk="1" fontAlgn="auto" latinLnBrk="0" hangingPunct="1">
              <a:lnSpc>
                <a:spcPct val="98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01BC94E-8AD5-4CF2-A4B5-B04C2B7873D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99238" y="1439863"/>
            <a:ext cx="5340000" cy="4660763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hcSlideMaster.Content and PictureHeader">
            <a:extLst>
              <a:ext uri="{FF2B5EF4-FFF2-40B4-BE49-F238E27FC236}">
                <a16:creationId xmlns:a16="http://schemas.microsoft.com/office/drawing/2014/main" id="{8F1CF2FF-6C00-3480-C301-172E042E8B67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Content and PictureFooter">
            <a:extLst>
              <a:ext uri="{FF2B5EF4-FFF2-40B4-BE49-F238E27FC236}">
                <a16:creationId xmlns:a16="http://schemas.microsoft.com/office/drawing/2014/main" id="{361C30EA-1516-BAE8-BB1A-9F563ADDBB15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932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3840" userDrawn="1">
          <p15:clr>
            <a:srgbClr val="FF96FF"/>
          </p15:clr>
        </p15:guide>
        <p15:guide id="7" pos="4157" userDrawn="1">
          <p15:clr>
            <a:srgbClr val="FF96FF"/>
          </p15:clr>
        </p15:guide>
        <p15:guide id="8" pos="7521" userDrawn="1">
          <p15:clr>
            <a:srgbClr val="FF96FF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A065A478-BDE5-443C-9696-A8ECCEEFE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439200"/>
            <a:ext cx="121932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32A2EB-F839-4585-88D6-E2058797A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11">
            <a:extLst>
              <a:ext uri="{FF2B5EF4-FFF2-40B4-BE49-F238E27FC236}">
                <a16:creationId xmlns:a16="http://schemas.microsoft.com/office/drawing/2014/main" id="{F82A98BA-F432-417A-A11F-027E2AD47B8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56001" y="1620001"/>
            <a:ext cx="5340000" cy="4481999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348" rtl="0" eaLnBrk="1" fontAlgn="auto" latinLnBrk="0" hangingPunct="1">
              <a:lnSpc>
                <a:spcPct val="98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01BC94E-8AD5-4CF2-A4B5-B04C2B7873D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0000" y="1438627"/>
            <a:ext cx="5340000" cy="2204450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Picture Placeholder 81">
            <a:extLst>
              <a:ext uri="{FF2B5EF4-FFF2-40B4-BE49-F238E27FC236}">
                <a16:creationId xmlns:a16="http://schemas.microsoft.com/office/drawing/2014/main" id="{ACAA190F-BCAE-4717-ADF1-61A727B8FFD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0000" y="3896313"/>
            <a:ext cx="5340000" cy="2205068"/>
          </a:xfrm>
          <a:noFill/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hcSlideMaster.Content and Two PicturesHeader">
            <a:extLst>
              <a:ext uri="{FF2B5EF4-FFF2-40B4-BE49-F238E27FC236}">
                <a16:creationId xmlns:a16="http://schemas.microsoft.com/office/drawing/2014/main" id="{5380AB06-556E-4695-98DF-5ED433B920A7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Content and Two PicturesFooter">
            <a:extLst>
              <a:ext uri="{FF2B5EF4-FFF2-40B4-BE49-F238E27FC236}">
                <a16:creationId xmlns:a16="http://schemas.microsoft.com/office/drawing/2014/main" id="{FDEA26D2-8DD5-1C40-6DC7-BF0EA9F05BA4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834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6" orient="horz" pos="3843" userDrawn="1">
          <p15:clr>
            <a:srgbClr val="FF96FF"/>
          </p15:clr>
        </p15:guide>
        <p15:guide id="7" pos="476" userDrawn="1">
          <p15:clr>
            <a:srgbClr val="FF96FF"/>
          </p15:clr>
        </p15:guide>
        <p15:guide id="8" pos="3840" userDrawn="1">
          <p15:clr>
            <a:srgbClr val="FF96FF"/>
          </p15:clr>
        </p15:guide>
        <p15:guide id="9" pos="4157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D3B2A9-9FC5-471F-95B6-1C0E9577DFB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308F823-C7C9-F202-535A-EA0219EA7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576" y="725229"/>
            <a:ext cx="5781600" cy="1482434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lIns="504000" tIns="288000" rIns="540000" bIns="0" anchor="ctr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1025B583-5752-B16B-3498-07F6BD2A863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4361" y="2199048"/>
            <a:ext cx="4972025" cy="756000"/>
          </a:xfrm>
          <a:solidFill>
            <a:srgbClr val="E74011">
              <a:alpha val="89804"/>
            </a:srgbClr>
          </a:solidFill>
        </p:spPr>
        <p:txBody>
          <a:bodyPr lIns="252000" rIns="180000" bIns="1260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GB" dirty="0"/>
              <a:t>Click to add text if needed</a:t>
            </a:r>
          </a:p>
        </p:txBody>
      </p:sp>
      <p:sp>
        <p:nvSpPr>
          <p:cNvPr id="3" name="hcSlideMaster.Cover Short - RightHeader">
            <a:extLst>
              <a:ext uri="{FF2B5EF4-FFF2-40B4-BE49-F238E27FC236}">
                <a16:creationId xmlns:a16="http://schemas.microsoft.com/office/drawing/2014/main" id="{4F8A2D38-6096-FE7B-98F6-812B2C024F65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Cover Short - RightFooter">
            <a:extLst>
              <a:ext uri="{FF2B5EF4-FFF2-40B4-BE49-F238E27FC236}">
                <a16:creationId xmlns:a16="http://schemas.microsoft.com/office/drawing/2014/main" id="{438FC670-E39A-9F85-F127-023EFB4B6788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0955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ox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23103643-64DD-49BC-C9DF-D9F5D5D9A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440058"/>
            <a:ext cx="121920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32A2EB-F839-4585-88D6-E2058797A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A41F14-C51C-4A38-90D8-E015902E90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7238" y="1605600"/>
            <a:ext cx="3560000" cy="809625"/>
          </a:xfrm>
          <a:solidFill>
            <a:schemeClr val="accent4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255092A-49F0-4CDD-9FA7-25636468C08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57238" y="2536826"/>
            <a:ext cx="3560000" cy="17287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11A2C9B-9638-48F7-9503-F16973D8130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5649" y="4384676"/>
            <a:ext cx="3560000" cy="1728788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1614A04-5625-43DD-8604-D1D979363F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68000" y="1606199"/>
            <a:ext cx="3560000" cy="810000"/>
          </a:xfrm>
          <a:solidFill>
            <a:schemeClr val="accent6"/>
          </a:solidFill>
        </p:spPr>
        <p:txBody>
          <a:bodyPr lIns="72000" rIns="72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B0F2FDB-FC44-4EED-B70F-AB3177432C8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568000" y="2523774"/>
            <a:ext cx="3560000" cy="17287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75AD695-A403-49BB-90DA-B34336871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71177" y="4371624"/>
            <a:ext cx="3560000" cy="1716087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03569F73-A856-4F57-BEB7-4E7FFF18C8F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78825" y="1606200"/>
            <a:ext cx="3560000" cy="810000"/>
          </a:xfrm>
          <a:solidFill>
            <a:schemeClr val="accent1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7" name="Content Placeholder 36">
            <a:extLst>
              <a:ext uri="{FF2B5EF4-FFF2-40B4-BE49-F238E27FC236}">
                <a16:creationId xmlns:a16="http://schemas.microsoft.com/office/drawing/2014/main" id="{968814DB-EE45-473E-ADD3-9756091F03B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85177" y="2523775"/>
            <a:ext cx="3560000" cy="17287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3699D712-AC27-4B39-9FC7-E79E726A5C0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85177" y="4371626"/>
            <a:ext cx="3560000" cy="1716087"/>
          </a:xfrm>
        </p:spPr>
        <p:txBody>
          <a:bodyPr tIns="72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hcSlideMaster.3 Boxed title and ContentHeader">
            <a:extLst>
              <a:ext uri="{FF2B5EF4-FFF2-40B4-BE49-F238E27FC236}">
                <a16:creationId xmlns:a16="http://schemas.microsoft.com/office/drawing/2014/main" id="{0E945400-D209-F697-501E-7404D28416BE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7" name="fcSlideMaster.3 Boxed title and ContentFooter">
            <a:extLst>
              <a:ext uri="{FF2B5EF4-FFF2-40B4-BE49-F238E27FC236}">
                <a16:creationId xmlns:a16="http://schemas.microsoft.com/office/drawing/2014/main" id="{EDA86A14-77C3-094E-AF9E-001A5426FD5E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239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7" userDrawn="1">
          <p15:clr>
            <a:srgbClr val="717275"/>
          </p15:clr>
        </p15:guide>
        <p15:guide id="2" orient="horz" pos="795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2718" userDrawn="1">
          <p15:clr>
            <a:srgbClr val="FF96FF"/>
          </p15:clr>
        </p15:guide>
        <p15:guide id="7" pos="2877" userDrawn="1">
          <p15:clr>
            <a:srgbClr val="FF96FF"/>
          </p15:clr>
        </p15:guide>
        <p15:guide id="8" pos="5120" userDrawn="1">
          <p15:clr>
            <a:srgbClr val="FF96FF"/>
          </p15:clr>
        </p15:guide>
        <p15:guide id="9" pos="5278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ox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77D41B0-FC4A-445B-B1D2-D51B6A2B7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440058"/>
            <a:ext cx="12192000" cy="5662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252000" indent="0">
              <a:buNone/>
              <a:defRPr/>
            </a:lvl4pPr>
            <a:lvl5pPr marL="504000" indent="0">
              <a:buNone/>
              <a:defRPr/>
            </a:lvl5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32A2EB-F839-4585-88D6-E2058797A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A41F14-C51C-4A38-90D8-E015902E902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7237" y="1619251"/>
            <a:ext cx="2035200" cy="401638"/>
          </a:xfrm>
          <a:solidFill>
            <a:schemeClr val="accent4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255092A-49F0-4CDD-9FA7-25636468C08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57237" y="2128838"/>
            <a:ext cx="2035200" cy="27765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11A2C9B-9638-48F7-9503-F16973D8130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5649" y="5013324"/>
            <a:ext cx="2035200" cy="11001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1614A04-5625-43DD-8604-D1D979363F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41650" y="1619249"/>
            <a:ext cx="2035200" cy="401637"/>
          </a:xfrm>
          <a:solidFill>
            <a:schemeClr val="accent6"/>
          </a:solidFill>
        </p:spPr>
        <p:txBody>
          <a:bodyPr lIns="72000" rIns="72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B0F2FDB-FC44-4EED-B70F-AB3177432C8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041650" y="2128836"/>
            <a:ext cx="2035200" cy="27765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75AD695-A403-49BB-90DA-B34336871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41650" y="5000621"/>
            <a:ext cx="2035200" cy="11001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03569F73-A856-4F57-BEB7-4E7FFF18C8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29238" y="1619251"/>
            <a:ext cx="2035200" cy="401638"/>
          </a:xfrm>
          <a:solidFill>
            <a:schemeClr val="tx2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37" name="Content Placeholder 36">
            <a:extLst>
              <a:ext uri="{FF2B5EF4-FFF2-40B4-BE49-F238E27FC236}">
                <a16:creationId xmlns:a16="http://schemas.microsoft.com/office/drawing/2014/main" id="{968814DB-EE45-473E-ADD3-9756091F03B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329238" y="2128838"/>
            <a:ext cx="2035200" cy="277653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3699D712-AC27-4B39-9FC7-E79E726A5C0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32414" y="5000623"/>
            <a:ext cx="2035200" cy="11001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5" name="Text Placeholder 34">
            <a:extLst>
              <a:ext uri="{FF2B5EF4-FFF2-40B4-BE49-F238E27FC236}">
                <a16:creationId xmlns:a16="http://schemas.microsoft.com/office/drawing/2014/main" id="{BDF5F3B2-B169-424D-8E1F-E57141DFFE1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0002" y="1619251"/>
            <a:ext cx="2035200" cy="401638"/>
          </a:xfrm>
          <a:solidFill>
            <a:schemeClr val="accent1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535B42-E5BC-4AD7-ACF0-8E7736B52DE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7620003" y="2128838"/>
            <a:ext cx="2035200" cy="27765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C0CBFB2-E9B0-4E3F-A865-B4CE5F4AB46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21589" y="5000623"/>
            <a:ext cx="2035200" cy="11128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0" name="Text Placeholder 34">
            <a:extLst>
              <a:ext uri="{FF2B5EF4-FFF2-40B4-BE49-F238E27FC236}">
                <a16:creationId xmlns:a16="http://schemas.microsoft.com/office/drawing/2014/main" id="{DABF480B-5EE1-47B6-BCD6-1BA7FF0159C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07590" y="1619251"/>
            <a:ext cx="2035200" cy="401638"/>
          </a:xfrm>
          <a:solidFill>
            <a:srgbClr val="FC4C02"/>
          </a:solidFill>
        </p:spPr>
        <p:txBody>
          <a:bodyPr lIns="72000" rIns="72000" anchor="ctr"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ED5789C-8005-4F83-9824-18B6F8F0ADFB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9912354" y="2128838"/>
            <a:ext cx="2035200" cy="27765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F4F7BF8-816A-4762-BD96-85C36C4C58F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907592" y="5000623"/>
            <a:ext cx="2035200" cy="1100140"/>
          </a:xfrm>
        </p:spPr>
        <p:txBody>
          <a:bodyPr tIns="36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hcSlideMaster.5 Boxed title and ContentHeader">
            <a:extLst>
              <a:ext uri="{FF2B5EF4-FFF2-40B4-BE49-F238E27FC236}">
                <a16:creationId xmlns:a16="http://schemas.microsoft.com/office/drawing/2014/main" id="{BD6A9F02-E089-11F1-5680-80BF3AC7DBC9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5 Boxed title and ContentFooter">
            <a:extLst>
              <a:ext uri="{FF2B5EF4-FFF2-40B4-BE49-F238E27FC236}">
                <a16:creationId xmlns:a16="http://schemas.microsoft.com/office/drawing/2014/main" id="{6D0DF5EC-A92D-563A-6A0E-59F3F12FBA88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867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7" userDrawn="1">
          <p15:clr>
            <a:srgbClr val="717275"/>
          </p15:clr>
        </p15:guide>
        <p15:guide id="2" orient="horz" pos="795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1758" userDrawn="1">
          <p15:clr>
            <a:srgbClr val="FF96FF"/>
          </p15:clr>
        </p15:guide>
        <p15:guide id="7" pos="1916" userDrawn="1">
          <p15:clr>
            <a:srgbClr val="FF96FF"/>
          </p15:clr>
        </p15:guide>
        <p15:guide id="8" pos="3198" userDrawn="1">
          <p15:clr>
            <a:srgbClr val="FF96FF"/>
          </p15:clr>
        </p15:guide>
        <p15:guide id="9" pos="3357" userDrawn="1">
          <p15:clr>
            <a:srgbClr val="FF96FF"/>
          </p15:clr>
        </p15:guide>
        <p15:guide id="10" pos="4639" userDrawn="1">
          <p15:clr>
            <a:srgbClr val="FF96FF"/>
          </p15:clr>
        </p15:guide>
        <p15:guide id="11" pos="4798" userDrawn="1">
          <p15:clr>
            <a:srgbClr val="FF96FF"/>
          </p15:clr>
        </p15:guide>
        <p15:guide id="12" pos="6080" userDrawn="1">
          <p15:clr>
            <a:srgbClr val="FF96FF"/>
          </p15:clr>
        </p15:guide>
        <p15:guide id="13" pos="6239" userDrawn="1">
          <p15:clr>
            <a:srgbClr val="FF96FF"/>
          </p15:clr>
        </p15:guide>
        <p15:guide id="14" pos="7521" userDrawn="1">
          <p15:clr>
            <a:srgbClr val="FF96FF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C98FB7C0-AB81-400B-93D2-786E05B9E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719138"/>
            <a:ext cx="12192000" cy="5382861"/>
          </a:xfrm>
          <a:solidFill>
            <a:schemeClr val="tx1"/>
          </a:solidFill>
        </p:spPr>
        <p:txBody>
          <a:bodyPr tIns="14400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hcSlideMaster.Image OnlyHeader">
            <a:extLst>
              <a:ext uri="{FF2B5EF4-FFF2-40B4-BE49-F238E27FC236}">
                <a16:creationId xmlns:a16="http://schemas.microsoft.com/office/drawing/2014/main" id="{EA3C9C39-5E2E-16B7-B548-F4A448F38CE1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Image OnlyFooter">
            <a:extLst>
              <a:ext uri="{FF2B5EF4-FFF2-40B4-BE49-F238E27FC236}">
                <a16:creationId xmlns:a16="http://schemas.microsoft.com/office/drawing/2014/main" id="{E39A1043-6D67-44F0-E43F-8E9E3CC3BFC9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3192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7521" userDrawn="1">
          <p15:clr>
            <a:srgbClr val="FF96FF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CC28E4B1-1565-3D02-9CF1-D9515C1B3F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439738"/>
            <a:ext cx="12192000" cy="5661025"/>
          </a:xfrm>
          <a:solidFill>
            <a:schemeClr val="tx1"/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C3D0E27-12CD-4AD0-B9EF-40EEA6603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hcSlideMaster.Title OnlyHeader">
            <a:extLst>
              <a:ext uri="{FF2B5EF4-FFF2-40B4-BE49-F238E27FC236}">
                <a16:creationId xmlns:a16="http://schemas.microsoft.com/office/drawing/2014/main" id="{A38CD957-796D-E8E9-0C20-0A9AC67B0337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Title OnlyFooter">
            <a:extLst>
              <a:ext uri="{FF2B5EF4-FFF2-40B4-BE49-F238E27FC236}">
                <a16:creationId xmlns:a16="http://schemas.microsoft.com/office/drawing/2014/main" id="{43FC5A2F-6DB7-98CE-0901-517669C38826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322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717275"/>
          </p15:clr>
        </p15:guide>
        <p15:guide id="2" orient="horz" pos="799" userDrawn="1">
          <p15:clr>
            <a:srgbClr val="717275"/>
          </p15:clr>
        </p15:guide>
        <p15:guide id="3" orient="horz" pos="1020" userDrawn="1">
          <p15:clr>
            <a:srgbClr val="FF96FF"/>
          </p15:clr>
        </p15:guide>
        <p15:guide id="6" orient="horz" pos="3843" userDrawn="1">
          <p15:clr>
            <a:srgbClr val="FF96FF"/>
          </p15:clr>
        </p15:guide>
        <p15:guide id="7" pos="476" userDrawn="1">
          <p15:clr>
            <a:srgbClr val="FF96FF"/>
          </p15:clr>
        </p15:guide>
        <p15:guide id="8" pos="3840" userDrawn="1">
          <p15:clr>
            <a:srgbClr val="FF96FF"/>
          </p15:clr>
        </p15:guide>
        <p15:guide id="9" pos="4157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E394F1-3220-4DAF-913C-077631010D0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99523592-FD3C-B11F-7558-BB1A2B4C1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" y="721329"/>
            <a:ext cx="7884000" cy="1482435"/>
          </a:xfr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txBody>
          <a:bodyPr lIns="504000" tIns="288000" rIns="540000" bIns="0" anchor="ctr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 Click to add title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2AF21A-DFC8-3F43-CDDC-2395F1A6A3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3470" y="2203764"/>
            <a:ext cx="7113723" cy="751206"/>
          </a:xfrm>
          <a:solidFill>
            <a:srgbClr val="E74011">
              <a:alpha val="89804"/>
            </a:srgbClr>
          </a:solidFill>
        </p:spPr>
        <p:txBody>
          <a:bodyPr lIns="252000" rIns="180000" bIns="1260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GB" dirty="0"/>
              <a:t>Click to add text if needed</a:t>
            </a:r>
          </a:p>
        </p:txBody>
      </p:sp>
      <p:sp>
        <p:nvSpPr>
          <p:cNvPr id="2" name="hcSlideMaster.Cover Long - LeftHeader">
            <a:extLst>
              <a:ext uri="{FF2B5EF4-FFF2-40B4-BE49-F238E27FC236}">
                <a16:creationId xmlns:a16="http://schemas.microsoft.com/office/drawing/2014/main" id="{3598C788-72D9-7F87-AAFE-1F9A31871008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7" name="fcSlideMaster.Cover Long - LeftFooter">
            <a:extLst>
              <a:ext uri="{FF2B5EF4-FFF2-40B4-BE49-F238E27FC236}">
                <a16:creationId xmlns:a16="http://schemas.microsoft.com/office/drawing/2014/main" id="{97128D5D-5E08-2222-FB3C-8BD69395A3C6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877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50000"/>
            <a:ext cx="12191999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B8DD72-FB9B-45F2-90EC-36313C92CD7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2049B49-EEB4-80B8-5F87-BBF15C688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6239" y="721328"/>
            <a:ext cx="7891200" cy="148243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lIns="504000" tIns="288000" rIns="540000" bIns="0" anchor="ctr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446EA6-4ED3-5AD0-79A3-0624F26F179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01469" y="2203763"/>
            <a:ext cx="7117270" cy="756000"/>
          </a:xfrm>
          <a:solidFill>
            <a:srgbClr val="E74011">
              <a:alpha val="89804"/>
            </a:srgbClr>
          </a:solidFill>
        </p:spPr>
        <p:txBody>
          <a:bodyPr lIns="252000" rIns="180000" bIns="1260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18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GB" dirty="0"/>
              <a:t>Click to add text if needed</a:t>
            </a:r>
          </a:p>
        </p:txBody>
      </p:sp>
      <p:sp>
        <p:nvSpPr>
          <p:cNvPr id="3" name="hcSlideMaster.Cover Long - RightHeader">
            <a:extLst>
              <a:ext uri="{FF2B5EF4-FFF2-40B4-BE49-F238E27FC236}">
                <a16:creationId xmlns:a16="http://schemas.microsoft.com/office/drawing/2014/main" id="{93622928-23A3-8FD0-360F-05FBDE6E23E9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4" name="fcSlideMaster.Cover Long - RightFooter">
            <a:extLst>
              <a:ext uri="{FF2B5EF4-FFF2-40B4-BE49-F238E27FC236}">
                <a16:creationId xmlns:a16="http://schemas.microsoft.com/office/drawing/2014/main" id="{2A59DDFE-32C0-BA61-908A-C41D642A58B0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583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1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28CFA6-5DB1-4852-9A3C-3B6704CA670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E721B-418A-410D-B681-98E3D64A1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708674"/>
            <a:ext cx="6264321" cy="1638000"/>
          </a:xfrm>
          <a:blipFill>
            <a:blip r:embed="rId2"/>
            <a:stretch>
              <a:fillRect/>
            </a:stretch>
          </a:blipFill>
        </p:spPr>
        <p:txBody>
          <a:bodyPr lIns="252000" rIns="432000" bIns="396000" anchor="ctr" anchorCtr="0">
            <a:noAutofit/>
          </a:bodyPr>
          <a:lstStyle>
            <a:lvl1pPr>
              <a:lnSpc>
                <a:spcPct val="9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hcSlideMaster.Section Divider - ShortHeader">
            <a:extLst>
              <a:ext uri="{FF2B5EF4-FFF2-40B4-BE49-F238E27FC236}">
                <a16:creationId xmlns:a16="http://schemas.microsoft.com/office/drawing/2014/main" id="{9F9FFD39-6EDE-0C6F-4466-3A371B48DC10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Section Divider - ShortFooter">
            <a:extLst>
              <a:ext uri="{FF2B5EF4-FFF2-40B4-BE49-F238E27FC236}">
                <a16:creationId xmlns:a16="http://schemas.microsoft.com/office/drawing/2014/main" id="{19E2245D-5079-8953-B3F9-3D86EAAD006A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652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L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A4766D7E-4E66-4F29-B3D3-245854C9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50000"/>
            <a:ext cx="12192000" cy="5652000"/>
          </a:xfrm>
          <a:solidFill>
            <a:schemeClr val="tx1"/>
          </a:solidFill>
        </p:spPr>
        <p:txBody>
          <a:bodyPr lIns="504000" bIns="288000" anchor="b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CF46B8-1135-44B8-8A81-A121CEE3FAF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486B13B-F6E3-79D0-113F-8B9F1C58E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708674"/>
            <a:ext cx="8162281" cy="1638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lIns="252000" rIns="432000" bIns="396000" anchor="ctr" anchorCtr="0">
            <a:noAutofit/>
          </a:bodyPr>
          <a:lstStyle>
            <a:lvl1pPr>
              <a:lnSpc>
                <a:spcPct val="9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" name="hcSlideMaster.Section Divider - LongHeader">
            <a:extLst>
              <a:ext uri="{FF2B5EF4-FFF2-40B4-BE49-F238E27FC236}">
                <a16:creationId xmlns:a16="http://schemas.microsoft.com/office/drawing/2014/main" id="{1936129F-1377-E4CA-955F-A9338EB287A0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6" name="fcSlideMaster.Section Divider - LongFooter">
            <a:extLst>
              <a:ext uri="{FF2B5EF4-FFF2-40B4-BE49-F238E27FC236}">
                <a16:creationId xmlns:a16="http://schemas.microsoft.com/office/drawing/2014/main" id="{34C33C94-CCF6-0115-48C1-6B6143E1A98E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5087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E6BFAEE-0D6B-484D-A136-FAE371DF90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357200"/>
            <a:ext cx="12193200" cy="4744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719138"/>
            <a:ext cx="60948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6E1188E-E984-4E55-AB86-D72EB13EC7E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6001" y="2160000"/>
            <a:ext cx="11173199" cy="3067625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52836A7-8121-45C0-A425-8DCB4CAE93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4" name="hcSlideMaster.Box Header - One ContentHeader">
            <a:extLst>
              <a:ext uri="{FF2B5EF4-FFF2-40B4-BE49-F238E27FC236}">
                <a16:creationId xmlns:a16="http://schemas.microsoft.com/office/drawing/2014/main" id="{8CFD75CA-872D-AE35-1941-CD54E890E93C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One ContentFooter">
            <a:extLst>
              <a:ext uri="{FF2B5EF4-FFF2-40B4-BE49-F238E27FC236}">
                <a16:creationId xmlns:a16="http://schemas.microsoft.com/office/drawing/2014/main" id="{A09D6025-7413-D4AF-4C94-C6F619A0BACA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959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7514" userDrawn="1">
          <p15:clr>
            <a:srgbClr val="FF96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465EA134-2A1E-4A19-82C3-EBCDB13E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1357200"/>
            <a:ext cx="12193200" cy="4744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60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3AD23AB9-8D52-4DFD-9DFE-6A6A66F270A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5650" y="2159001"/>
            <a:ext cx="5340000" cy="3073392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53A877-4559-47B9-BB57-B229447F63A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99999" y="2160000"/>
            <a:ext cx="5340000" cy="3072393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0EF5C6F-0D18-4D9A-B5B8-5B0BB34D90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4" name="hcSlideMaster.Box Header - Two ContentHeader">
            <a:extLst>
              <a:ext uri="{FF2B5EF4-FFF2-40B4-BE49-F238E27FC236}">
                <a16:creationId xmlns:a16="http://schemas.microsoft.com/office/drawing/2014/main" id="{E836735F-03A3-05E5-33B9-E141ED440B4F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Two ContentFooter">
            <a:extLst>
              <a:ext uri="{FF2B5EF4-FFF2-40B4-BE49-F238E27FC236}">
                <a16:creationId xmlns:a16="http://schemas.microsoft.com/office/drawing/2014/main" id="{996DE4FE-B2E1-82FF-A4B9-B2E92D9AA8B9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197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3840" userDrawn="1">
          <p15:clr>
            <a:srgbClr val="FF96FF"/>
          </p15:clr>
        </p15:guide>
        <p15:guide id="7" pos="4157" userDrawn="1">
          <p15:clr>
            <a:srgbClr val="FF96FF"/>
          </p15:clr>
        </p15:guide>
        <p15:guide id="8" pos="7521" userDrawn="1">
          <p15:clr>
            <a:srgbClr val="FF96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Header -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302C5A9-C00B-4D4A-8DAC-2117BB722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1357200"/>
            <a:ext cx="12193200" cy="4744800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19B27-03EA-489A-B1C5-CB3D5B3F79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2BC65-E550-4230-8E32-D615F3DC5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9138"/>
            <a:ext cx="6094800" cy="1260000"/>
          </a:xfrm>
          <a:solidFill>
            <a:schemeClr val="accent1">
              <a:alpha val="90000"/>
            </a:schemeClr>
          </a:solidFill>
        </p:spPr>
        <p:txBody>
          <a:bodyPr lIns="7560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C987343-9DE6-4668-8788-26718958FFD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6001" y="2160000"/>
            <a:ext cx="3560000" cy="3068021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ECEA46B3-C3E2-48BC-B273-A46946E76AC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68001" y="2160000"/>
            <a:ext cx="3560000" cy="3068021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85E7B3E3-A958-48D1-9C8D-C91717E261E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380000" y="2160000"/>
            <a:ext cx="3560000" cy="3068021"/>
          </a:xfrm>
        </p:spPr>
        <p:txBody>
          <a:bodyPr tIns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click on icon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2784B894-7D71-492A-82B9-0B2243CF10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5650" y="5487988"/>
            <a:ext cx="11172825" cy="612775"/>
          </a:xfrm>
          <a:solidFill>
            <a:schemeClr val="tx2"/>
          </a:solidFill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0" indent="0" algn="ctr"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52000" indent="0">
              <a:buNone/>
              <a:defRPr>
                <a:solidFill>
                  <a:schemeClr val="bg1"/>
                </a:solidFill>
              </a:defRPr>
            </a:lvl4pPr>
            <a:lvl5pPr marL="504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 or remove box if not needed</a:t>
            </a:r>
          </a:p>
        </p:txBody>
      </p:sp>
      <p:sp>
        <p:nvSpPr>
          <p:cNvPr id="4" name="hcSlideMaster.Box Header - Three ContentHeader">
            <a:extLst>
              <a:ext uri="{FF2B5EF4-FFF2-40B4-BE49-F238E27FC236}">
                <a16:creationId xmlns:a16="http://schemas.microsoft.com/office/drawing/2014/main" id="{73A5FF23-28EF-C7B5-129B-F28AA9CA9E0E}"/>
              </a:ext>
            </a:extLst>
          </p:cNvPr>
          <p:cNvSpPr txBox="1"/>
          <p:nvPr userDrawn="1"/>
        </p:nvSpPr>
        <p:spPr>
          <a:xfrm>
            <a:off x="0" y="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  <p:sp>
        <p:nvSpPr>
          <p:cNvPr id="5" name="fcSlideMaster.Box Header - Three ContentFooter">
            <a:extLst>
              <a:ext uri="{FF2B5EF4-FFF2-40B4-BE49-F238E27FC236}">
                <a16:creationId xmlns:a16="http://schemas.microsoft.com/office/drawing/2014/main" id="{81A7DC39-63BE-9CD0-8DC7-2D4CE4EFF9E4}"/>
              </a:ext>
            </a:extLst>
          </p:cNvPr>
          <p:cNvSpPr txBox="1"/>
          <p:nvPr userDrawn="1"/>
        </p:nvSpPr>
        <p:spPr>
          <a:xfrm>
            <a:off x="0" y="6423660"/>
            <a:ext cx="12192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en-GB" sz="16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5007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 userDrawn="1">
          <p15:clr>
            <a:srgbClr val="717275"/>
          </p15:clr>
        </p15:guide>
        <p15:guide id="2" orient="horz" pos="855" userDrawn="1">
          <p15:clr>
            <a:srgbClr val="717275"/>
          </p15:clr>
        </p15:guide>
        <p15:guide id="3" orient="horz" pos="1360" userDrawn="1">
          <p15:clr>
            <a:srgbClr val="FF96FF"/>
          </p15:clr>
        </p15:guide>
        <p15:guide id="4" orient="horz" pos="3843" userDrawn="1">
          <p15:clr>
            <a:srgbClr val="FF96FF"/>
          </p15:clr>
        </p15:guide>
        <p15:guide id="5" pos="476" userDrawn="1">
          <p15:clr>
            <a:srgbClr val="FF96FF"/>
          </p15:clr>
        </p15:guide>
        <p15:guide id="6" pos="2718" userDrawn="1">
          <p15:clr>
            <a:srgbClr val="FF96FF"/>
          </p15:clr>
        </p15:guide>
        <p15:guide id="7" pos="2877" userDrawn="1">
          <p15:clr>
            <a:srgbClr val="FF96FF"/>
          </p15:clr>
        </p15:guide>
        <p15:guide id="8" pos="5120" userDrawn="1">
          <p15:clr>
            <a:srgbClr val="FF96FF"/>
          </p15:clr>
        </p15:guide>
        <p15:guide id="9" pos="5278" userDrawn="1">
          <p15:clr>
            <a:srgbClr val="FF96FF"/>
          </p15:clr>
        </p15:guide>
        <p15:guide id="10" pos="7521" userDrawn="1">
          <p15:clr>
            <a:srgbClr val="FF96F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A70197-DDEF-542B-025E-3202F3065D03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6052D5-8322-44E6-8422-6FE86DCB9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76984" y="250629"/>
            <a:ext cx="364217" cy="12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091399C-B5EF-49C7-B81A-539AE2F27BD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72126F2A-66DE-4F4C-BEA1-92E09399A08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  <p:custDataLst>
              <p:tags r:id="rId25"/>
            </p:custDataLst>
          </p:nvPr>
        </p:nvSpPr>
        <p:spPr>
          <a:xfrm>
            <a:off x="757840" y="440058"/>
            <a:ext cx="11181748" cy="82267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533DEE-4640-4FAB-964F-91FD6C20D7C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idx="1"/>
            <p:custDataLst>
              <p:tags r:id="rId26"/>
            </p:custDataLst>
          </p:nvPr>
        </p:nvSpPr>
        <p:spPr>
          <a:xfrm>
            <a:off x="759679" y="1619250"/>
            <a:ext cx="11181521" cy="4482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763DBB-2D5C-462E-8FA3-DD827D3FA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00" y="6333288"/>
            <a:ext cx="1638000" cy="289823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/>
          <a:p>
            <a:pPr>
              <a:spcAft>
                <a:spcPts val="0"/>
              </a:spcAft>
              <a:tabLst>
                <a:tab pos="269875" algn="l"/>
              </a:tabLst>
            </a:pPr>
            <a:r>
              <a:rPr lang="en-GB" sz="600" dirty="0">
                <a:solidFill>
                  <a:schemeClr val="tx1"/>
                </a:solidFill>
              </a:rPr>
              <a:t>© </a:t>
            </a:r>
            <a:fld id="{CDB19C54-48A0-491D-8FDF-89F14D39A45C}" type="datetimeyyyy">
              <a:rPr lang="en-GB" sz="600" smtClean="0">
                <a:solidFill>
                  <a:schemeClr val="tx1"/>
                </a:solidFill>
              </a:rPr>
              <a:t>2026</a:t>
            </a:fld>
            <a:r>
              <a:rPr lang="en-GB" sz="600" dirty="0">
                <a:solidFill>
                  <a:schemeClr val="tx1"/>
                </a:solidFill>
              </a:rPr>
              <a:t> BAE Systems. All Rights Reserved.</a:t>
            </a:r>
          </a:p>
          <a:p>
            <a:pPr>
              <a:spcAft>
                <a:spcPts val="0"/>
              </a:spcAft>
              <a:tabLst>
                <a:tab pos="269875" algn="l"/>
              </a:tabLst>
            </a:pPr>
            <a:r>
              <a:rPr lang="en-GB" sz="600" dirty="0">
                <a:solidFill>
                  <a:schemeClr val="tx1"/>
                </a:solidFill>
              </a:rPr>
              <a:t>BAE SYSTEMS is a registered trademark.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50E091-72C0-4B36-A58D-8B63F36AF6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018" y="6350701"/>
            <a:ext cx="1610182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5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69" r:id="rId2"/>
    <p:sldLayoutId id="2147483738" r:id="rId3"/>
    <p:sldLayoutId id="2147483740" r:id="rId4"/>
    <p:sldLayoutId id="2147483744" r:id="rId5"/>
    <p:sldLayoutId id="2147483742" r:id="rId6"/>
    <p:sldLayoutId id="2147483752" r:id="rId7"/>
    <p:sldLayoutId id="2147483753" r:id="rId8"/>
    <p:sldLayoutId id="2147483754" r:id="rId9"/>
    <p:sldLayoutId id="2147483756" r:id="rId10"/>
    <p:sldLayoutId id="2147483757" r:id="rId11"/>
    <p:sldLayoutId id="2147483763" r:id="rId12"/>
    <p:sldLayoutId id="2147483768" r:id="rId13"/>
    <p:sldLayoutId id="2147483761" r:id="rId14"/>
    <p:sldLayoutId id="2147483745" r:id="rId15"/>
    <p:sldLayoutId id="2147483746" r:id="rId16"/>
    <p:sldLayoutId id="2147483747" r:id="rId17"/>
    <p:sldLayoutId id="2147483749" r:id="rId18"/>
    <p:sldLayoutId id="2147483750" r:id="rId19"/>
    <p:sldLayoutId id="2147483766" r:id="rId20"/>
    <p:sldLayoutId id="2147483767" r:id="rId21"/>
    <p:sldLayoutId id="2147483751" r:id="rId22"/>
    <p:sldLayoutId id="2147483760" r:id="rId23"/>
  </p:sldLayoutIdLst>
  <p:hf hdr="0" ftr="0" dt="0"/>
  <p:txStyles>
    <p:titleStyle>
      <a:lvl1pPr algn="l" defTabSz="914348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348" rtl="0" eaLnBrk="1" latinLnBrk="0" hangingPunct="1">
        <a:lnSpc>
          <a:spcPct val="98000"/>
        </a:lnSpc>
        <a:spcBef>
          <a:spcPts val="1000"/>
        </a:spcBef>
        <a:buClr>
          <a:srgbClr val="FC4C02"/>
        </a:buClr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914348" rtl="0" eaLnBrk="1" latinLnBrk="0" hangingPunct="1">
        <a:lnSpc>
          <a:spcPct val="98000"/>
        </a:lnSpc>
        <a:spcBef>
          <a:spcPts val="1000"/>
        </a:spcBef>
        <a:buClr>
          <a:srgbClr val="FC4C0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6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68000" indent="-252000" algn="l" defTabSz="914348" rtl="0" eaLnBrk="1" latinLnBrk="0" hangingPunct="1">
        <a:lnSpc>
          <a:spcPct val="98000"/>
        </a:lnSpc>
        <a:spcBef>
          <a:spcPts val="600"/>
        </a:spcBef>
        <a:buClr>
          <a:srgbClr val="FC4C0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4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8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1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5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9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3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7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0" algn="l" defTabSz="91434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6.jp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7.jpe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tags" Target="../tags/tag14.xml"/><Relationship Id="rId7" Type="http://schemas.openxmlformats.org/officeDocument/2006/relationships/image" Target="../media/image8.jpe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13" Type="http://schemas.openxmlformats.org/officeDocument/2006/relationships/image" Target="../media/image14.jpeg"/><Relationship Id="rId3" Type="http://schemas.openxmlformats.org/officeDocument/2006/relationships/tags" Target="../tags/tag18.xml"/><Relationship Id="rId7" Type="http://schemas.openxmlformats.org/officeDocument/2006/relationships/slideLayout" Target="../slideLayouts/slideLayout6.xml"/><Relationship Id="rId12" Type="http://schemas.openxmlformats.org/officeDocument/2006/relationships/image" Target="../media/image13.jpeg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image" Target="../media/image12.jpeg"/><Relationship Id="rId5" Type="http://schemas.openxmlformats.org/officeDocument/2006/relationships/tags" Target="../tags/tag20.xml"/><Relationship Id="rId10" Type="http://schemas.openxmlformats.org/officeDocument/2006/relationships/image" Target="../media/image11.jpeg"/><Relationship Id="rId4" Type="http://schemas.openxmlformats.org/officeDocument/2006/relationships/tags" Target="../tags/tag19.xml"/><Relationship Id="rId9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tags" Target="../tags/tag24.xml"/><Relationship Id="rId7" Type="http://schemas.openxmlformats.org/officeDocument/2006/relationships/image" Target="../media/image8.jpeg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25.xml"/><Relationship Id="rId9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16.jpe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13" Type="http://schemas.openxmlformats.org/officeDocument/2006/relationships/tags" Target="../tags/tag41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12" Type="http://schemas.openxmlformats.org/officeDocument/2006/relationships/tags" Target="../tags/tag40.xml"/><Relationship Id="rId17" Type="http://schemas.openxmlformats.org/officeDocument/2006/relationships/notesSlide" Target="../notesSlides/notesSlide7.xml"/><Relationship Id="rId2" Type="http://schemas.openxmlformats.org/officeDocument/2006/relationships/tags" Target="../tags/tag30.xml"/><Relationship Id="rId16" Type="http://schemas.openxmlformats.org/officeDocument/2006/relationships/slideLayout" Target="../slideLayouts/slideLayout21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tags" Target="../tags/tag39.xml"/><Relationship Id="rId5" Type="http://schemas.openxmlformats.org/officeDocument/2006/relationships/tags" Target="../tags/tag33.xml"/><Relationship Id="rId15" Type="http://schemas.openxmlformats.org/officeDocument/2006/relationships/tags" Target="../tags/tag43.xml"/><Relationship Id="rId10" Type="http://schemas.openxmlformats.org/officeDocument/2006/relationships/tags" Target="../tags/tag38.xml"/><Relationship Id="rId4" Type="http://schemas.openxmlformats.org/officeDocument/2006/relationships/tags" Target="../tags/tag32.xml"/><Relationship Id="rId9" Type="http://schemas.openxmlformats.org/officeDocument/2006/relationships/tags" Target="../tags/tag37.xml"/><Relationship Id="rId14" Type="http://schemas.openxmlformats.org/officeDocument/2006/relationships/tags" Target="../tags/tag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eople working on a computer">
            <a:extLst>
              <a:ext uri="{FF2B5EF4-FFF2-40B4-BE49-F238E27FC236}">
                <a16:creationId xmlns:a16="http://schemas.microsoft.com/office/drawing/2014/main" id="{B61ABACC-CD99-5B29-65A4-E5BAD7B22D6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5" b="15225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9D6FEE-ACFC-1085-5FBC-0E201555DB1D}"/>
              </a:ext>
            </a:extLst>
          </p:cNvPr>
          <p:cNvSpPr>
            <a:spLocks noGrp="1"/>
          </p:cNvSpPr>
          <p:nvPr>
            <p:ph type="sldNum" sz="quarter" idx="18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1</a:t>
            </a:fld>
            <a:endParaRPr lang="en-GB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E042CA9-0475-B1D8-98F3-205AAB93B778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GB" noProof="0" dirty="0"/>
              <a:t>Software Workshop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B137F3-CC7C-1BCD-A069-DE2873A7A6C0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GB" noProof="0" dirty="0"/>
              <a:t>EDAS Software Engineering   13:15 – 14:45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08079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Man smiling during a work meeting">
            <a:extLst>
              <a:ext uri="{FF2B5EF4-FFF2-40B4-BE49-F238E27FC236}">
                <a16:creationId xmlns:a16="http://schemas.microsoft.com/office/drawing/2014/main" id="{3D403F43-E68A-E785-53C4-1ADE0AA88A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5" b="15225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DD58E5-F258-563E-8206-F71288E0ED1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2</a:t>
            </a:fld>
            <a:endParaRPr lang="en-GB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191CAD5-C9ED-3BBB-FA85-C16476BB4F3C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GB" dirty="0"/>
              <a:t>Meet the team</a:t>
            </a:r>
            <a:endParaRPr lang="en-GB" noProof="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3F13B33C-7F4D-705F-7486-77757EE11D6E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1256332" y="2420045"/>
            <a:ext cx="6188263" cy="3067625"/>
          </a:xfrm>
          <a:prstGeom prst="rect">
            <a:avLst/>
          </a:prstGeom>
        </p:spPr>
        <p:txBody>
          <a:bodyPr/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1" dirty="0">
                <a:solidFill>
                  <a:srgbClr val="F8EDE0"/>
                </a:solidFill>
              </a:rPr>
              <a:t>Our paths into engineering</a:t>
            </a:r>
          </a:p>
          <a:p>
            <a:r>
              <a:rPr lang="en-GB" sz="3200" b="1" dirty="0">
                <a:solidFill>
                  <a:srgbClr val="F8EDE0"/>
                </a:solidFill>
              </a:rPr>
              <a:t>Our experiences in BAE Systems</a:t>
            </a:r>
          </a:p>
          <a:p>
            <a:endParaRPr lang="en-GB" b="1" dirty="0">
              <a:solidFill>
                <a:srgbClr val="F8EDE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883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group of wooden blocks with check marks"/>
          <p:cNvPicPr>
            <a:picLocks noGrp="1" noChangeAspect="1"/>
          </p:cNvPicPr>
          <p:nvPr>
            <p:ph type="pic" sz="quarter" idx="14"/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" b="2"/>
          <a:stretch/>
        </p:blipFill>
        <p:spPr>
          <a:xfrm>
            <a:off x="1" y="450000"/>
            <a:ext cx="12192000" cy="5652000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3</a:t>
            </a:fld>
            <a:endParaRPr lang="en-GB" noProof="0" dirty="0"/>
          </a:p>
        </p:txBody>
      </p:sp>
      <p:pic>
        <p:nvPicPr>
          <p:cNvPr id="9" name="Picture 8" descr="Computer script on a screen">
            <a:extLst>
              <a:ext uri="{FF2B5EF4-FFF2-40B4-BE49-F238E27FC236}">
                <a16:creationId xmlns:a16="http://schemas.microsoft.com/office/drawing/2014/main" id="{30A62777-0750-5A02-9F80-0FAA38645D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0" b="16539"/>
          <a:stretch/>
        </p:blipFill>
        <p:spPr>
          <a:xfrm>
            <a:off x="0" y="450000"/>
            <a:ext cx="12192000" cy="5652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" y="708674"/>
            <a:ext cx="8162281" cy="1638000"/>
          </a:xfrm>
        </p:spPr>
        <p:txBody>
          <a:bodyPr/>
          <a:lstStyle/>
          <a:p>
            <a:r>
              <a:rPr lang="en-GB" noProof="0" dirty="0"/>
              <a:t>What is Software Engineering?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DF28A1-2BDE-F9A6-4785-E4E1832EDAE6}"/>
              </a:ext>
            </a:extLst>
          </p:cNvPr>
          <p:cNvSpPr txBox="1"/>
          <p:nvPr/>
        </p:nvSpPr>
        <p:spPr>
          <a:xfrm>
            <a:off x="8954554" y="1527674"/>
            <a:ext cx="2622430" cy="44165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28700" b="1" dirty="0">
                <a:solidFill>
                  <a:schemeClr val="bg1"/>
                </a:solidFill>
              </a:rPr>
              <a:t>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7543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7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4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0" y="0"/>
            <a:ext cx="8162281" cy="1638000"/>
          </a:xfrm>
        </p:spPr>
        <p:txBody>
          <a:bodyPr/>
          <a:lstStyle/>
          <a:p>
            <a:r>
              <a:rPr lang="en-GB" dirty="0"/>
              <a:t>Problem Decomposition – Group Activity</a:t>
            </a:r>
            <a:endParaRPr lang="en-GB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0E0611CD-C791-182F-202B-F6711E44E585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6512668" y="6299059"/>
            <a:ext cx="2708992" cy="2776537"/>
          </a:xfrm>
          <a:prstGeom prst="rect">
            <a:avLst/>
          </a:prstGeom>
        </p:spPr>
        <p:txBody>
          <a:bodyPr/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Fibonacci sequence</a:t>
            </a:r>
          </a:p>
          <a:p>
            <a:endParaRPr lang="en-GB" dirty="0"/>
          </a:p>
        </p:txBody>
      </p:sp>
      <p:pic>
        <p:nvPicPr>
          <p:cNvPr id="4" name="Picture 3" descr="Macro shot of a yellow sunflower">
            <a:extLst>
              <a:ext uri="{FF2B5EF4-FFF2-40B4-BE49-F238E27FC236}">
                <a16:creationId xmlns:a16="http://schemas.microsoft.com/office/drawing/2014/main" id="{D29309B1-A712-5C95-F0B0-E9E482D6F7B6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850" y="3840588"/>
            <a:ext cx="3530629" cy="2353178"/>
          </a:xfrm>
          <a:prstGeom prst="rect">
            <a:avLst/>
          </a:prstGeom>
        </p:spPr>
      </p:pic>
      <p:pic>
        <p:nvPicPr>
          <p:cNvPr id="6" name="Picture 5" descr="Pile of rocks">
            <a:extLst>
              <a:ext uri="{FF2B5EF4-FFF2-40B4-BE49-F238E27FC236}">
                <a16:creationId xmlns:a16="http://schemas.microsoft.com/office/drawing/2014/main" id="{0F14AA13-1A89-96B1-29E8-F98669503792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32" y="3916392"/>
            <a:ext cx="2445588" cy="1630392"/>
          </a:xfrm>
          <a:prstGeom prst="rect">
            <a:avLst/>
          </a:prstGeom>
        </p:spPr>
      </p:pic>
      <p:pic>
        <p:nvPicPr>
          <p:cNvPr id="10" name="Picture 9" descr="Multi-coloured paper">
            <a:extLst>
              <a:ext uri="{FF2B5EF4-FFF2-40B4-BE49-F238E27FC236}">
                <a16:creationId xmlns:a16="http://schemas.microsoft.com/office/drawing/2014/main" id="{F4431142-9A39-7DA2-F479-2D9BE2EA65E4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058" y="2410930"/>
            <a:ext cx="2708992" cy="1805995"/>
          </a:xfrm>
          <a:prstGeom prst="rect">
            <a:avLst/>
          </a:prstGeom>
        </p:spPr>
      </p:pic>
      <p:pic>
        <p:nvPicPr>
          <p:cNvPr id="12" name="Picture 11" descr="Silver scissors on a blush pink background">
            <a:extLst>
              <a:ext uri="{FF2B5EF4-FFF2-40B4-BE49-F238E27FC236}">
                <a16:creationId xmlns:a16="http://schemas.microsoft.com/office/drawing/2014/main" id="{842E866F-AC05-BE66-4CEA-B0576C85EF33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554" y="3998879"/>
            <a:ext cx="2036861" cy="2036861"/>
          </a:xfrm>
          <a:prstGeom prst="rect">
            <a:avLst/>
          </a:prstGeom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46F95163-42EA-F4D3-A3B4-526C6592AD22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1322383" y="1955051"/>
            <a:ext cx="2708992" cy="2776537"/>
          </a:xfrm>
          <a:prstGeom prst="rect">
            <a:avLst/>
          </a:prstGeom>
        </p:spPr>
        <p:txBody>
          <a:bodyPr/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Rock, Paper, Scissors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8FC6199F-F00F-2D5B-3309-BB0BB0AF6EAC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5935295" y="2081607"/>
            <a:ext cx="2708992" cy="2776537"/>
          </a:xfrm>
          <a:prstGeom prst="rect">
            <a:avLst/>
          </a:prstGeom>
        </p:spPr>
        <p:txBody>
          <a:bodyPr/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Messaging App</a:t>
            </a:r>
          </a:p>
          <a:p>
            <a:endParaRPr lang="en-GB" dirty="0"/>
          </a:p>
        </p:txBody>
      </p:sp>
      <p:pic>
        <p:nvPicPr>
          <p:cNvPr id="2050" name="Picture 2" descr="Facebook's Messenger app redesign makes chatting more streamlined |  TechRadar">
            <a:extLst>
              <a:ext uri="{FF2B5EF4-FFF2-40B4-BE49-F238E27FC236}">
                <a16:creationId xmlns:a16="http://schemas.microsoft.com/office/drawing/2014/main" id="{EBF6B789-0232-DEF9-DBA6-D63CD83B4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2566" y="1331447"/>
            <a:ext cx="4070150" cy="2289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7845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group of wooden blocks with check marks"/>
          <p:cNvPicPr>
            <a:picLocks noGrp="1" noChangeAspect="1"/>
          </p:cNvPicPr>
          <p:nvPr>
            <p:ph type="pic" sz="quarter" idx="14"/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" b="2"/>
          <a:stretch/>
        </p:blipFill>
        <p:spPr>
          <a:xfrm>
            <a:off x="1" y="450000"/>
            <a:ext cx="12192000" cy="5652000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5</a:t>
            </a:fld>
            <a:endParaRPr lang="en-GB" noProof="0" dirty="0"/>
          </a:p>
        </p:txBody>
      </p:sp>
      <p:pic>
        <p:nvPicPr>
          <p:cNvPr id="9" name="Picture 8" descr="Computer script on a screen">
            <a:extLst>
              <a:ext uri="{FF2B5EF4-FFF2-40B4-BE49-F238E27FC236}">
                <a16:creationId xmlns:a16="http://schemas.microsoft.com/office/drawing/2014/main" id="{30A62777-0750-5A02-9F80-0FAA38645D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0" b="16539"/>
          <a:stretch/>
        </p:blipFill>
        <p:spPr>
          <a:xfrm>
            <a:off x="0" y="450000"/>
            <a:ext cx="12192000" cy="5652000"/>
          </a:xfrm>
          <a:prstGeom prst="rect">
            <a:avLst/>
          </a:prstGeom>
        </p:spPr>
      </p:pic>
      <p:pic>
        <p:nvPicPr>
          <p:cNvPr id="3" name="Picture 2" descr="Students using laptop in a classroom">
            <a:extLst>
              <a:ext uri="{FF2B5EF4-FFF2-40B4-BE49-F238E27FC236}">
                <a16:creationId xmlns:a16="http://schemas.microsoft.com/office/drawing/2014/main" id="{ED76AF27-2DF2-D713-A620-229E94EB9A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24" b="10167"/>
          <a:stretch/>
        </p:blipFill>
        <p:spPr>
          <a:xfrm>
            <a:off x="3910" y="450000"/>
            <a:ext cx="12188090" cy="5652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" y="708674"/>
            <a:ext cx="8162281" cy="1638000"/>
          </a:xfrm>
        </p:spPr>
        <p:txBody>
          <a:bodyPr/>
          <a:lstStyle/>
          <a:p>
            <a:r>
              <a:rPr lang="en-GB" noProof="0" dirty="0"/>
              <a:t>Practical Activity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9935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7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6</a:t>
            </a:fld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0" y="0"/>
            <a:ext cx="8162281" cy="1638000"/>
          </a:xfrm>
        </p:spPr>
        <p:txBody>
          <a:bodyPr/>
          <a:lstStyle/>
          <a:p>
            <a:r>
              <a:rPr lang="en-GB" noProof="0" dirty="0"/>
              <a:t>Scenario</a:t>
            </a:r>
          </a:p>
        </p:txBody>
      </p:sp>
      <p:pic>
        <p:nvPicPr>
          <p:cNvPr id="1026" name="Picture 2" descr="Analysis of Tempest technologies paves way for new Eurofighter Typhoon  cockpit | Shephard">
            <a:extLst>
              <a:ext uri="{FF2B5EF4-FFF2-40B4-BE49-F238E27FC236}">
                <a16:creationId xmlns:a16="http://schemas.microsoft.com/office/drawing/2014/main" id="{219A9985-D203-9964-6070-70E5F1276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023938"/>
            <a:ext cx="7239000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33312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537EB4B-AA07-472A-0D2D-B3067901F2E9}"/>
              </a:ext>
            </a:extLst>
          </p:cNvPr>
          <p:cNvSpPr>
            <a:spLocks noGrp="1"/>
          </p:cNvSpPr>
          <p:nvPr>
            <p:ph type="body" sz="quarter" idx="26"/>
            <p:custDataLst>
              <p:tags r:id="rId1"/>
            </p:custDataLst>
          </p:nvPr>
        </p:nvSpPr>
        <p:spPr>
          <a:xfrm>
            <a:off x="0" y="0"/>
            <a:ext cx="12192000" cy="6102858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31F869-D14D-6662-B127-14971DDA9C8A}"/>
              </a:ext>
            </a:extLst>
          </p:cNvPr>
          <p:cNvSpPr>
            <a:spLocks noGrp="1"/>
          </p:cNvSpPr>
          <p:nvPr>
            <p:ph type="sldNum" sz="quarter" idx="10"/>
            <p:custDataLst>
              <p:tags r:id="rId2"/>
            </p:custDataLst>
          </p:nvPr>
        </p:nvSpPr>
        <p:spPr>
          <a:xfrm>
            <a:off x="11576984" y="250629"/>
            <a:ext cx="364217" cy="126000"/>
          </a:xfrm>
        </p:spPr>
        <p:txBody>
          <a:bodyPr/>
          <a:lstStyle/>
          <a:p>
            <a:fld id="{9091399C-B5EF-49C7-B81A-539AE2F27BD0}" type="slidenum">
              <a:rPr lang="en-GB" noProof="0" smtClean="0"/>
              <a:pPr/>
              <a:t>7</a:t>
            </a:fld>
            <a:endParaRPr lang="en-GB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D4377C-2A9E-E71D-A5FE-2E3A1BC6DD6C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179266" y="-296778"/>
            <a:ext cx="11181748" cy="822677"/>
          </a:xfrm>
        </p:spPr>
        <p:txBody>
          <a:bodyPr/>
          <a:lstStyle/>
          <a:p>
            <a:r>
              <a:rPr lang="en-GB" b="1" noProof="0" dirty="0"/>
              <a:t>Tasks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5AF26-B503-FF9B-DF2A-B31F4C7E2438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4"/>
            </p:custDataLst>
          </p:nvPr>
        </p:nvSpPr>
        <p:spPr>
          <a:xfrm>
            <a:off x="6256675" y="684620"/>
            <a:ext cx="2888260" cy="610169"/>
          </a:xfrm>
        </p:spPr>
        <p:txBody>
          <a:bodyPr/>
          <a:lstStyle/>
          <a:p>
            <a:r>
              <a:rPr lang="en-GB" dirty="0"/>
              <a:t>Debugging</a:t>
            </a:r>
            <a:endParaRPr lang="en-GB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913685-2EAF-3F50-57E4-256A82C06F46}"/>
              </a:ext>
            </a:extLst>
          </p:cNvPr>
          <p:cNvSpPr>
            <a:spLocks noGrp="1"/>
          </p:cNvSpPr>
          <p:nvPr>
            <p:ph sz="quarter" idx="12"/>
            <p:custDataLst>
              <p:tags r:id="rId5"/>
            </p:custDataLst>
          </p:nvPr>
        </p:nvSpPr>
        <p:spPr>
          <a:xfrm>
            <a:off x="179267" y="1475303"/>
            <a:ext cx="2708992" cy="4498248"/>
          </a:xfrm>
        </p:spPr>
        <p:txBody>
          <a:bodyPr/>
          <a:lstStyle/>
          <a:p>
            <a:r>
              <a:rPr lang="en-GB" noProof="0" dirty="0"/>
              <a:t>Front-end visual design</a:t>
            </a:r>
          </a:p>
          <a:p>
            <a:r>
              <a:rPr lang="en-GB" dirty="0"/>
              <a:t>Use </a:t>
            </a:r>
            <a:r>
              <a:rPr lang="en-GB" dirty="0" err="1"/>
              <a:t>figma</a:t>
            </a:r>
            <a:r>
              <a:rPr lang="en-GB" dirty="0"/>
              <a:t>, draw.io, MS Paint etc</a:t>
            </a:r>
          </a:p>
          <a:p>
            <a:r>
              <a:rPr lang="en-GB" noProof="0" dirty="0"/>
              <a:t>Produce a wireframe for the Radar Screen(s)</a:t>
            </a:r>
          </a:p>
          <a:p>
            <a:r>
              <a:rPr lang="en-GB" dirty="0"/>
              <a:t>Consider input data, human-computer interaction, communicating your design ideas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339D91-8908-8FFA-DDC8-20CB73B67C4D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6"/>
            </p:custDataLst>
          </p:nvPr>
        </p:nvSpPr>
        <p:spPr>
          <a:xfrm>
            <a:off x="9144935" y="675169"/>
            <a:ext cx="2878568" cy="610167"/>
          </a:xfrm>
        </p:spPr>
        <p:txBody>
          <a:bodyPr/>
          <a:lstStyle/>
          <a:p>
            <a:r>
              <a:rPr lang="en-GB" dirty="0"/>
              <a:t>Testing</a:t>
            </a:r>
            <a:endParaRPr lang="en-GB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D37696-EFA3-63BF-64B9-8B9A4E627E78}"/>
              </a:ext>
            </a:extLst>
          </p:cNvPr>
          <p:cNvSpPr>
            <a:spLocks noGrp="1"/>
          </p:cNvSpPr>
          <p:nvPr>
            <p:ph sz="quarter" idx="15"/>
            <p:custDataLst>
              <p:tags r:id="rId7"/>
            </p:custDataLst>
          </p:nvPr>
        </p:nvSpPr>
        <p:spPr>
          <a:xfrm>
            <a:off x="3238638" y="1479858"/>
            <a:ext cx="2679966" cy="4498248"/>
          </a:xfrm>
        </p:spPr>
        <p:txBody>
          <a:bodyPr/>
          <a:lstStyle/>
          <a:p>
            <a:r>
              <a:rPr lang="en-GB" noProof="0" dirty="0"/>
              <a:t>Back-end code implementation</a:t>
            </a:r>
          </a:p>
          <a:p>
            <a:r>
              <a:rPr lang="en-GB" dirty="0"/>
              <a:t>Use websites like </a:t>
            </a:r>
            <a:r>
              <a:rPr lang="en-GB" dirty="0" err="1"/>
              <a:t>programmiz</a:t>
            </a:r>
            <a:r>
              <a:rPr lang="en-GB" dirty="0"/>
              <a:t> to write code in browser</a:t>
            </a:r>
          </a:p>
          <a:p>
            <a:r>
              <a:rPr lang="en-GB" noProof="0" dirty="0"/>
              <a:t>Mission: Find prime numbers to support cryptography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FDD4E1-99BF-818D-8195-BF23BEC0C19F}"/>
              </a:ext>
            </a:extLst>
          </p:cNvPr>
          <p:cNvSpPr>
            <a:spLocks noGrp="1"/>
          </p:cNvSpPr>
          <p:nvPr>
            <p:ph type="body" sz="quarter" idx="17"/>
            <p:custDataLst>
              <p:tags r:id="rId8"/>
            </p:custDataLst>
          </p:nvPr>
        </p:nvSpPr>
        <p:spPr>
          <a:xfrm>
            <a:off x="2989549" y="656255"/>
            <a:ext cx="2708993" cy="610169"/>
          </a:xfrm>
        </p:spPr>
        <p:txBody>
          <a:bodyPr/>
          <a:lstStyle/>
          <a:p>
            <a:r>
              <a:rPr lang="en-GB" noProof="0" dirty="0"/>
              <a:t>Code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9D60772-DDAD-809E-61B3-F59048543836}"/>
              </a:ext>
            </a:extLst>
          </p:cNvPr>
          <p:cNvSpPr>
            <a:spLocks noGrp="1"/>
          </p:cNvSpPr>
          <p:nvPr>
            <p:ph sz="quarter" idx="18"/>
            <p:custDataLst>
              <p:tags r:id="rId9"/>
            </p:custDataLst>
          </p:nvPr>
        </p:nvSpPr>
        <p:spPr>
          <a:xfrm>
            <a:off x="6222075" y="1473120"/>
            <a:ext cx="2708993" cy="4498248"/>
          </a:xfrm>
        </p:spPr>
        <p:txBody>
          <a:bodyPr/>
          <a:lstStyle/>
          <a:p>
            <a:r>
              <a:rPr lang="en-GB" noProof="0" dirty="0"/>
              <a:t>Find and fix the problems in the code</a:t>
            </a:r>
          </a:p>
          <a:p>
            <a:r>
              <a:rPr lang="en-GB" dirty="0"/>
              <a:t>jet-display – debug.py</a:t>
            </a:r>
            <a:endParaRPr lang="en-GB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9FC3A16-E2D4-2479-3C81-23F065B3E500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10"/>
            </p:custDataLst>
          </p:nvPr>
        </p:nvSpPr>
        <p:spPr>
          <a:xfrm>
            <a:off x="274675" y="656256"/>
            <a:ext cx="2708993" cy="610169"/>
          </a:xfrm>
        </p:spPr>
        <p:txBody>
          <a:bodyPr/>
          <a:lstStyle/>
          <a:p>
            <a:r>
              <a:rPr lang="en-GB" noProof="0" dirty="0"/>
              <a:t>User Interface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CECA466-7874-BE44-A0CA-17042F807F0D}"/>
              </a:ext>
            </a:extLst>
          </p:cNvPr>
          <p:cNvSpPr>
            <a:spLocks noGrp="1"/>
          </p:cNvSpPr>
          <p:nvPr>
            <p:ph sz="quarter" idx="24"/>
            <p:custDataLst>
              <p:tags r:id="rId11"/>
            </p:custDataLst>
          </p:nvPr>
        </p:nvSpPr>
        <p:spPr>
          <a:xfrm>
            <a:off x="9303740" y="1473120"/>
            <a:ext cx="2708993" cy="4435974"/>
          </a:xfrm>
        </p:spPr>
        <p:txBody>
          <a:bodyPr/>
          <a:lstStyle/>
          <a:p>
            <a:r>
              <a:rPr lang="en-GB" noProof="0" dirty="0"/>
              <a:t>Create a system to test the code and report back on its performance</a:t>
            </a:r>
          </a:p>
          <a:p>
            <a:endParaRPr lang="en-GB" dirty="0"/>
          </a:p>
          <a:p>
            <a:r>
              <a:rPr lang="en-GB" dirty="0"/>
              <a:t>jet-display.py</a:t>
            </a:r>
          </a:p>
          <a:p>
            <a:r>
              <a:rPr lang="en-GB" dirty="0"/>
              <a:t>tests.py available for help</a:t>
            </a:r>
          </a:p>
          <a:p>
            <a:endParaRPr lang="en-GB" dirty="0"/>
          </a:p>
          <a:p>
            <a:r>
              <a:rPr lang="en-GB" noProof="0" dirty="0"/>
              <a:t>Consider normal test cases, abnormal cases, edge cases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F6595CA-8764-BD56-FAF4-A31A791C67C7}"/>
              </a:ext>
            </a:extLst>
          </p:cNvPr>
          <p:cNvSpPr txBox="1">
            <a:spLocks/>
          </p:cNvSpPr>
          <p:nvPr>
            <p:custDataLst>
              <p:tags r:id="rId12"/>
            </p:custDataLst>
          </p:nvPr>
        </p:nvSpPr>
        <p:spPr>
          <a:xfrm>
            <a:off x="4256238" y="6182830"/>
            <a:ext cx="2708993" cy="610169"/>
          </a:xfrm>
          <a:prstGeom prst="rect">
            <a:avLst/>
          </a:prstGeom>
          <a:solidFill>
            <a:srgbClr val="FC4C02"/>
          </a:solidFill>
        </p:spPr>
        <p:txBody>
          <a:bodyPr vert="horz" lIns="72000" tIns="0" rIns="72000" bIns="0" rtlCol="0" anchor="ctr">
            <a:noAutofit/>
          </a:bodyPr>
          <a:lstStyle>
            <a:lvl1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Any other ideas!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4B7715E7-FEBD-2F7B-05F1-F348DE57D4EF}"/>
              </a:ext>
            </a:extLst>
          </p:cNvPr>
          <p:cNvSpPr txBox="1">
            <a:spLocks/>
          </p:cNvSpPr>
          <p:nvPr>
            <p:custDataLst>
              <p:tags r:id="rId13"/>
            </p:custDataLst>
          </p:nvPr>
        </p:nvSpPr>
        <p:spPr>
          <a:xfrm>
            <a:off x="7142672" y="72356"/>
            <a:ext cx="3597215" cy="610169"/>
          </a:xfrm>
          <a:prstGeom prst="rect">
            <a:avLst/>
          </a:prstGeom>
          <a:solidFill>
            <a:srgbClr val="FC4C02"/>
          </a:solidFill>
          <a:ln w="57150">
            <a:solidFill>
              <a:srgbClr val="96D7D7"/>
            </a:solidFill>
          </a:ln>
        </p:spPr>
        <p:txBody>
          <a:bodyPr vert="horz" lIns="72000" tIns="0" rIns="72000" bIns="0" rtlCol="0" anchor="ctr">
            <a:noAutofit/>
          </a:bodyPr>
          <a:lstStyle>
            <a:lvl1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Verification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331FC683-0282-E4E0-84A0-F79C81A8BF35}"/>
              </a:ext>
            </a:extLst>
          </p:cNvPr>
          <p:cNvSpPr txBox="1">
            <a:spLocks/>
          </p:cNvSpPr>
          <p:nvPr>
            <p:custDataLst>
              <p:tags r:id="rId14"/>
            </p:custDataLst>
          </p:nvPr>
        </p:nvSpPr>
        <p:spPr>
          <a:xfrm>
            <a:off x="1237601" y="54394"/>
            <a:ext cx="3533529" cy="610169"/>
          </a:xfrm>
          <a:prstGeom prst="rect">
            <a:avLst/>
          </a:prstGeom>
          <a:solidFill>
            <a:srgbClr val="66ABB5"/>
          </a:solidFill>
          <a:ln w="57150">
            <a:solidFill>
              <a:srgbClr val="FC4C02"/>
            </a:solidFill>
          </a:ln>
        </p:spPr>
        <p:txBody>
          <a:bodyPr vert="horz" lIns="72000" tIns="0" rIns="72000" bIns="0" rtlCol="0" anchor="ctr">
            <a:noAutofit/>
          </a:bodyPr>
          <a:lstStyle>
            <a:lvl1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348" rtl="0" eaLnBrk="1" latinLnBrk="0" hangingPunct="1">
              <a:lnSpc>
                <a:spcPct val="98000"/>
              </a:lnSpc>
              <a:spcBef>
                <a:spcPts val="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Design</a:t>
            </a:r>
          </a:p>
        </p:txBody>
      </p:sp>
      <p:sp>
        <p:nvSpPr>
          <p:cNvPr id="25" name="Content Placeholder 11">
            <a:extLst>
              <a:ext uri="{FF2B5EF4-FFF2-40B4-BE49-F238E27FC236}">
                <a16:creationId xmlns:a16="http://schemas.microsoft.com/office/drawing/2014/main" id="{DB7B91DD-1CCB-D9F1-F55A-3DFF78B5C0E0}"/>
              </a:ext>
            </a:extLst>
          </p:cNvPr>
          <p:cNvSpPr txBox="1">
            <a:spLocks/>
          </p:cNvSpPr>
          <p:nvPr>
            <p:custDataLst>
              <p:tags r:id="rId15"/>
            </p:custDataLst>
          </p:nvPr>
        </p:nvSpPr>
        <p:spPr>
          <a:xfrm>
            <a:off x="4532845" y="5451357"/>
            <a:ext cx="4864771" cy="346742"/>
          </a:xfrm>
          <a:custGeom>
            <a:avLst/>
            <a:gdLst>
              <a:gd name="connsiteX0" fmla="*/ 0 w 4864771"/>
              <a:gd name="connsiteY0" fmla="*/ 0 h 346742"/>
              <a:gd name="connsiteX1" fmla="*/ 694967 w 4864771"/>
              <a:gd name="connsiteY1" fmla="*/ 0 h 346742"/>
              <a:gd name="connsiteX2" fmla="*/ 1487230 w 4864771"/>
              <a:gd name="connsiteY2" fmla="*/ 0 h 346742"/>
              <a:gd name="connsiteX3" fmla="*/ 2182197 w 4864771"/>
              <a:gd name="connsiteY3" fmla="*/ 0 h 346742"/>
              <a:gd name="connsiteX4" fmla="*/ 2877165 w 4864771"/>
              <a:gd name="connsiteY4" fmla="*/ 0 h 346742"/>
              <a:gd name="connsiteX5" fmla="*/ 3426189 w 4864771"/>
              <a:gd name="connsiteY5" fmla="*/ 0 h 346742"/>
              <a:gd name="connsiteX6" fmla="*/ 4121156 w 4864771"/>
              <a:gd name="connsiteY6" fmla="*/ 0 h 346742"/>
              <a:gd name="connsiteX7" fmla="*/ 4864771 w 4864771"/>
              <a:gd name="connsiteY7" fmla="*/ 0 h 346742"/>
              <a:gd name="connsiteX8" fmla="*/ 4864771 w 4864771"/>
              <a:gd name="connsiteY8" fmla="*/ 346742 h 346742"/>
              <a:gd name="connsiteX9" fmla="*/ 4315747 w 4864771"/>
              <a:gd name="connsiteY9" fmla="*/ 346742 h 346742"/>
              <a:gd name="connsiteX10" fmla="*/ 3718075 w 4864771"/>
              <a:gd name="connsiteY10" fmla="*/ 346742 h 346742"/>
              <a:gd name="connsiteX11" fmla="*/ 3120403 w 4864771"/>
              <a:gd name="connsiteY11" fmla="*/ 346742 h 346742"/>
              <a:gd name="connsiteX12" fmla="*/ 2425436 w 4864771"/>
              <a:gd name="connsiteY12" fmla="*/ 346742 h 346742"/>
              <a:gd name="connsiteX13" fmla="*/ 1876412 w 4864771"/>
              <a:gd name="connsiteY13" fmla="*/ 346742 h 346742"/>
              <a:gd name="connsiteX14" fmla="*/ 1181444 w 4864771"/>
              <a:gd name="connsiteY14" fmla="*/ 346742 h 346742"/>
              <a:gd name="connsiteX15" fmla="*/ 632420 w 4864771"/>
              <a:gd name="connsiteY15" fmla="*/ 346742 h 346742"/>
              <a:gd name="connsiteX16" fmla="*/ 0 w 4864771"/>
              <a:gd name="connsiteY16" fmla="*/ 346742 h 346742"/>
              <a:gd name="connsiteX17" fmla="*/ 0 w 4864771"/>
              <a:gd name="connsiteY17" fmla="*/ 0 h 34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864771" h="346742" fill="none" extrusionOk="0">
                <a:moveTo>
                  <a:pt x="0" y="0"/>
                </a:moveTo>
                <a:cubicBezTo>
                  <a:pt x="338297" y="-8301"/>
                  <a:pt x="443246" y="646"/>
                  <a:pt x="694967" y="0"/>
                </a:cubicBezTo>
                <a:cubicBezTo>
                  <a:pt x="946688" y="-646"/>
                  <a:pt x="1256296" y="-25018"/>
                  <a:pt x="1487230" y="0"/>
                </a:cubicBezTo>
                <a:cubicBezTo>
                  <a:pt x="1718164" y="25018"/>
                  <a:pt x="1855517" y="28398"/>
                  <a:pt x="2182197" y="0"/>
                </a:cubicBezTo>
                <a:cubicBezTo>
                  <a:pt x="2508877" y="-28398"/>
                  <a:pt x="2559417" y="-3457"/>
                  <a:pt x="2877165" y="0"/>
                </a:cubicBezTo>
                <a:cubicBezTo>
                  <a:pt x="3194913" y="3457"/>
                  <a:pt x="3274620" y="-11061"/>
                  <a:pt x="3426189" y="0"/>
                </a:cubicBezTo>
                <a:cubicBezTo>
                  <a:pt x="3577758" y="11061"/>
                  <a:pt x="3817036" y="-18182"/>
                  <a:pt x="4121156" y="0"/>
                </a:cubicBezTo>
                <a:cubicBezTo>
                  <a:pt x="4425276" y="18182"/>
                  <a:pt x="4686399" y="12003"/>
                  <a:pt x="4864771" y="0"/>
                </a:cubicBezTo>
                <a:cubicBezTo>
                  <a:pt x="4859371" y="123665"/>
                  <a:pt x="4873014" y="271321"/>
                  <a:pt x="4864771" y="346742"/>
                </a:cubicBezTo>
                <a:cubicBezTo>
                  <a:pt x="4655588" y="363029"/>
                  <a:pt x="4499106" y="325493"/>
                  <a:pt x="4315747" y="346742"/>
                </a:cubicBezTo>
                <a:cubicBezTo>
                  <a:pt x="4132388" y="367991"/>
                  <a:pt x="3964733" y="323792"/>
                  <a:pt x="3718075" y="346742"/>
                </a:cubicBezTo>
                <a:cubicBezTo>
                  <a:pt x="3471417" y="369692"/>
                  <a:pt x="3252196" y="334976"/>
                  <a:pt x="3120403" y="346742"/>
                </a:cubicBezTo>
                <a:cubicBezTo>
                  <a:pt x="2988610" y="358508"/>
                  <a:pt x="2726904" y="367255"/>
                  <a:pt x="2425436" y="346742"/>
                </a:cubicBezTo>
                <a:cubicBezTo>
                  <a:pt x="2123968" y="326229"/>
                  <a:pt x="2149712" y="346659"/>
                  <a:pt x="1876412" y="346742"/>
                </a:cubicBezTo>
                <a:cubicBezTo>
                  <a:pt x="1603112" y="346825"/>
                  <a:pt x="1452571" y="374081"/>
                  <a:pt x="1181444" y="346742"/>
                </a:cubicBezTo>
                <a:cubicBezTo>
                  <a:pt x="910317" y="319403"/>
                  <a:pt x="899321" y="354341"/>
                  <a:pt x="632420" y="346742"/>
                </a:cubicBezTo>
                <a:cubicBezTo>
                  <a:pt x="365519" y="339143"/>
                  <a:pt x="146868" y="369940"/>
                  <a:pt x="0" y="346742"/>
                </a:cubicBezTo>
                <a:cubicBezTo>
                  <a:pt x="-4424" y="173708"/>
                  <a:pt x="17221" y="105160"/>
                  <a:pt x="0" y="0"/>
                </a:cubicBezTo>
                <a:close/>
              </a:path>
              <a:path w="4864771" h="346742" stroke="0" extrusionOk="0">
                <a:moveTo>
                  <a:pt x="0" y="0"/>
                </a:moveTo>
                <a:cubicBezTo>
                  <a:pt x="199848" y="38601"/>
                  <a:pt x="626675" y="5314"/>
                  <a:pt x="792263" y="0"/>
                </a:cubicBezTo>
                <a:cubicBezTo>
                  <a:pt x="957851" y="-5314"/>
                  <a:pt x="1224994" y="-13171"/>
                  <a:pt x="1341287" y="0"/>
                </a:cubicBezTo>
                <a:cubicBezTo>
                  <a:pt x="1457580" y="13171"/>
                  <a:pt x="1840240" y="4858"/>
                  <a:pt x="2133550" y="0"/>
                </a:cubicBezTo>
                <a:cubicBezTo>
                  <a:pt x="2426860" y="-4858"/>
                  <a:pt x="2542102" y="-7721"/>
                  <a:pt x="2731221" y="0"/>
                </a:cubicBezTo>
                <a:cubicBezTo>
                  <a:pt x="2920340" y="7721"/>
                  <a:pt x="3161915" y="-21205"/>
                  <a:pt x="3328893" y="0"/>
                </a:cubicBezTo>
                <a:cubicBezTo>
                  <a:pt x="3495871" y="21205"/>
                  <a:pt x="3743213" y="-8522"/>
                  <a:pt x="3926565" y="0"/>
                </a:cubicBezTo>
                <a:cubicBezTo>
                  <a:pt x="4109917" y="8522"/>
                  <a:pt x="4672833" y="43648"/>
                  <a:pt x="4864771" y="0"/>
                </a:cubicBezTo>
                <a:cubicBezTo>
                  <a:pt x="4862696" y="90344"/>
                  <a:pt x="4869606" y="183343"/>
                  <a:pt x="4864771" y="346742"/>
                </a:cubicBezTo>
                <a:cubicBezTo>
                  <a:pt x="4657175" y="320213"/>
                  <a:pt x="4375718" y="345456"/>
                  <a:pt x="4218451" y="346742"/>
                </a:cubicBezTo>
                <a:cubicBezTo>
                  <a:pt x="4061184" y="348028"/>
                  <a:pt x="3743665" y="346369"/>
                  <a:pt x="3572132" y="346742"/>
                </a:cubicBezTo>
                <a:cubicBezTo>
                  <a:pt x="3400599" y="347115"/>
                  <a:pt x="3068327" y="365519"/>
                  <a:pt x="2925812" y="346742"/>
                </a:cubicBezTo>
                <a:cubicBezTo>
                  <a:pt x="2783297" y="327965"/>
                  <a:pt x="2613232" y="324482"/>
                  <a:pt x="2376788" y="346742"/>
                </a:cubicBezTo>
                <a:cubicBezTo>
                  <a:pt x="2140344" y="369002"/>
                  <a:pt x="1987258" y="331487"/>
                  <a:pt x="1779116" y="346742"/>
                </a:cubicBezTo>
                <a:cubicBezTo>
                  <a:pt x="1570974" y="361997"/>
                  <a:pt x="1274145" y="335852"/>
                  <a:pt x="1132797" y="346742"/>
                </a:cubicBezTo>
                <a:cubicBezTo>
                  <a:pt x="991449" y="357632"/>
                  <a:pt x="227451" y="372240"/>
                  <a:pt x="0" y="346742"/>
                </a:cubicBezTo>
                <a:cubicBezTo>
                  <a:pt x="-12138" y="206949"/>
                  <a:pt x="1563" y="136756"/>
                  <a:pt x="0" y="0"/>
                </a:cubicBezTo>
                <a:close/>
              </a:path>
            </a:pathLst>
          </a:custGeom>
          <a:ln w="38100">
            <a:solidFill>
              <a:srgbClr val="F8EDE0"/>
            </a:solidFill>
            <a:extLst>
              <a:ext uri="{C807C97D-BFC1-408E-A445-0C87EB9F89A2}">
                <ask:lineSketchStyleProps xmlns:ask="http://schemas.microsoft.com/office/drawing/2018/sketchyshapes" sd="112664671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vert="horz" lIns="0" tIns="0" rIns="0" bIns="0" rtlCol="0">
            <a:noAutofit/>
          </a:bodyPr>
          <a:lstStyle>
            <a:lvl1pPr marL="252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20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348" rtl="0" eaLnBrk="1" latinLnBrk="0" hangingPunct="1">
              <a:lnSpc>
                <a:spcPct val="98000"/>
              </a:lnSpc>
              <a:spcBef>
                <a:spcPts val="10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348" rtl="0" eaLnBrk="1" latinLnBrk="0" hangingPunct="1">
              <a:lnSpc>
                <a:spcPct val="98000"/>
              </a:lnSpc>
              <a:spcBef>
                <a:spcPts val="600"/>
              </a:spcBef>
              <a:buClr>
                <a:srgbClr val="FC4C0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Code @ github.com/30176298/jet-display</a:t>
            </a:r>
          </a:p>
        </p:txBody>
      </p:sp>
    </p:spTree>
    <p:extLst>
      <p:ext uri="{BB962C8B-B14F-4D97-AF65-F5344CB8AC3E}">
        <p14:creationId xmlns:p14="http://schemas.microsoft.com/office/powerpoint/2010/main" val="325638922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AXCOLS" val="9"/>
  <p:tag name="MAXROWS" val="9"/>
  <p:tag name="MAXGUTTERROW" val="2"/>
  <p:tag name="MAXGUTTERCOL" val="2 cm"/>
  <p:tag name="GUIDEMETRICUNIT" val="cm"/>
  <p:tag name="MASTERLEFTMARGIN" val="59.8172"/>
  <p:tag name="MASTERTOPMARGIN" val="127.5"/>
  <p:tag name="MASTERBOTTOMMARGIN" val="59.5276"/>
  <p:tag name="MASTERRIGHTMARGIN" val="19.748"/>
  <p:tag name="CUSTMASTERLEFTMARGIN" val="59.8172"/>
  <p:tag name="CUSTMASTERTOPMARGIN" val="127.5"/>
  <p:tag name="CUSTMASTERBOTTOMMARGIN" val="59.5276"/>
  <p:tag name="CUSTMASTERRIGHTMARGIN" val="19.748"/>
  <p:tag name="GUIDESAPPLIEDTO" val="2"/>
  <p:tag name="TITLETOPMARGIN" val="34.6502"/>
  <p:tag name="TITLEBOTTOMMARGIN" val="99.42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6993"/>
  <p:tag name="ORIGINAL_HEIGHT" val="128.976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879.7794"/>
  <p:tag name="ORIGINAL_HEIGHT" val="241.545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960"/>
  <p:tag name="ORIGINAL_HEIGHT" val="445.12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75"/>
  <p:tag name="ORIGINAL_HEIGHT" val="12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75"/>
  <p:tag name="ORIGINAL_HEIGHT" val="12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UIDESTITLESHAPE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960"/>
  <p:tag name="ORIGINAL_HEIGHT" val="445.12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75"/>
  <p:tag name="ORIGINAL_HEIGHT" val="129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42.75"/>
  <p:tag name="ORIGINAL_HEIGHT" val="129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960"/>
  <p:tag name="ORIGINAL_HEIGHT" val="445.889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UIDESMEASURMENT" val="Tru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880.4526"/>
  <p:tag name="ORIGINAL_HEIGHT" val="64.7777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49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49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48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Cover"/>
  <p:tag name="SLIDEAUTOMATIONTYPE" val="Cover"/>
  <p:tag name="AUTOMATIONTAG" val="Cover Layout"/>
  <p:tag name="SLIDETOCOUTLINELEVEL" val="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31.6250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160.252"/>
  <p:tag name="ORIGINAL_HEIGHT" val="218.624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620.7874"/>
  <p:tag name="ORIGINAL_HEIGHT" val="116.727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560.1357"/>
  <p:tag name="ORIGINAL_HEIGHT" val="59.150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YOUTNAME" val="Divider"/>
  <p:tag name="SLIDEAUTOMATIONTYPE" val="Divider"/>
  <p:tag name="AUTOMATIONTAG" val="Section Divider"/>
  <p:tag name="SLIDETOCOUTLINELEVEL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_WIDTH" val="28.62496"/>
  <p:tag name="ORIGINAL_HEIGHT" val="9.875039"/>
</p:tagLst>
</file>

<file path=ppt/theme/theme1.xml><?xml version="1.0" encoding="utf-8"?>
<a:theme xmlns:a="http://schemas.openxmlformats.org/drawingml/2006/main" name="BAE Systems">
  <a:themeElements>
    <a:clrScheme name="_BAE Dark">
      <a:dk1>
        <a:srgbClr val="3D4146"/>
      </a:dk1>
      <a:lt1>
        <a:srgbClr val="FFFFFF"/>
      </a:lt1>
      <a:dk2>
        <a:srgbClr val="6C6460"/>
      </a:dk2>
      <a:lt2>
        <a:srgbClr val="E9E3E1"/>
      </a:lt2>
      <a:accent1>
        <a:srgbClr val="007383"/>
      </a:accent1>
      <a:accent2>
        <a:srgbClr val="50BCBD"/>
      </a:accent2>
      <a:accent3>
        <a:srgbClr val="FBBC33"/>
      </a:accent3>
      <a:accent4>
        <a:srgbClr val="00405E"/>
      </a:accent4>
      <a:accent5>
        <a:srgbClr val="86C9E8"/>
      </a:accent5>
      <a:accent6>
        <a:srgbClr val="4D394F"/>
      </a:accent6>
      <a:hlink>
        <a:srgbClr val="86C9E8"/>
      </a:hlink>
      <a:folHlink>
        <a:srgbClr val="86C9E8"/>
      </a:folHlink>
    </a:clrScheme>
    <a:fontScheme name="_BAE Systems New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defRPr sz="1600" dirty="0" err="1" smtClean="0">
            <a:solidFill>
              <a:schemeClr val="bg1"/>
            </a:solidFill>
          </a:defRPr>
        </a:defPPr>
      </a:lstStyle>
    </a:txDef>
  </a:objectDefaults>
  <a:extraClrSchemeLst/>
  <a:custClrLst>
    <a:custClr name="Dark Grey (Warm)">
      <a:srgbClr val="6C6460"/>
    </a:custClr>
    <a:custClr name="Dark Stone">
      <a:srgbClr val="DCA366"/>
    </a:custClr>
    <a:custClr name="Dark Teal">
      <a:srgbClr val="007383"/>
    </a:custClr>
    <a:custClr name="Dark Blue">
      <a:srgbClr val="00405E"/>
    </a:custClr>
    <a:custClr name="Dark Purple">
      <a:srgbClr val="4D394F"/>
    </a:custClr>
    <a:custClr name="Stone">
      <a:srgbClr val="E8C7AA"/>
    </a:custClr>
    <a:custClr name="Teal">
      <a:srgbClr val="50BCBD"/>
    </a:custClr>
    <a:custClr name="Blue">
      <a:srgbClr val="86C9E8"/>
    </a:custClr>
    <a:custClr name="Purple">
      <a:srgbClr val="A6A5CC"/>
    </a:custClr>
    <a:custClr name="Yellow">
      <a:srgbClr val="FBBC33"/>
    </a:custClr>
    <a:custClr name="Dark Grey (Warm) 80%">
      <a:srgbClr val="898380"/>
    </a:custClr>
    <a:custClr name="Dark Stone 80%">
      <a:srgbClr val="E3B685"/>
    </a:custClr>
    <a:custClr name="Dark Teal 80%">
      <a:srgbClr val="338F9C"/>
    </a:custClr>
    <a:custClr name="Dark Blue 80%">
      <a:srgbClr val="33667E"/>
    </a:custClr>
    <a:custClr name="Dark Purple 80%">
      <a:srgbClr val="716072"/>
    </a:custClr>
    <a:custClr name="Stone 80%">
      <a:srgbClr val="EDD2BB"/>
    </a:custClr>
    <a:custClr name="Teal 80%">
      <a:srgbClr val="73C9CA"/>
    </a:custClr>
    <a:custClr name="Blue 80%">
      <a:srgbClr val="9ED4ED"/>
    </a:custClr>
    <a:custClr name="Purple 80%">
      <a:srgbClr val="B8B7D6"/>
    </a:custClr>
    <a:custClr name="Yellow 80%">
      <a:srgbClr val="FCC95C"/>
    </a:custClr>
    <a:custClr name="Dark Grey (Warm) 60%">
      <a:srgbClr val="A7A2A0"/>
    </a:custClr>
    <a:custClr name="Dark Stone 60%">
      <a:srgbClr val="EAC8A3"/>
    </a:custClr>
    <a:custClr name="Dark Teal 60%">
      <a:srgbClr val="66ABB5"/>
    </a:custClr>
    <a:custClr name="Dark Blue 60%">
      <a:srgbClr val="668D9E"/>
    </a:custClr>
    <a:custClr name="Dark Purple 60%">
      <a:srgbClr val="948895"/>
    </a:custClr>
    <a:custClr name="Stone 60%">
      <a:srgbClr val="F1DDCC"/>
    </a:custClr>
    <a:custClr name="Teal 60%">
      <a:srgbClr val="96D7D7"/>
    </a:custClr>
    <a:custClr name="Blue 60%">
      <a:srgbClr val="B6DEF1"/>
    </a:custClr>
    <a:custClr name="Purple 60%">
      <a:srgbClr val="CAC9E0"/>
    </a:custClr>
    <a:custClr name="Yellow 60%">
      <a:srgbClr val="FDD785"/>
    </a:custClr>
    <a:custClr name="Dark Grey (Warm) 40%">
      <a:srgbClr val="C4C1C0"/>
    </a:custClr>
    <a:custClr name="Dark Stone 40%">
      <a:srgbClr val="F1DAC2"/>
    </a:custClr>
    <a:custClr name="Dark Teal 40%">
      <a:srgbClr val="99C7CD"/>
    </a:custClr>
    <a:custClr name="Dark Blue 40%">
      <a:srgbClr val="99B3BF"/>
    </a:custClr>
    <a:custClr name="Dark Purple 40%">
      <a:srgbClr val="B8B0B8"/>
    </a:custClr>
    <a:custClr name="Stone 40%">
      <a:srgbClr val="F6E8DD"/>
    </a:custClr>
    <a:custClr name="Teal 40%">
      <a:srgbClr val="B9E4E5"/>
    </a:custClr>
    <a:custClr name="Blue 40%">
      <a:srgbClr val="CFE9F6"/>
    </a:custClr>
    <a:custClr name="Purple 40%">
      <a:srgbClr val="DCDBEB"/>
    </a:custClr>
    <a:custClr name="Yellow 40%">
      <a:srgbClr val="FDE4AE"/>
    </a:custClr>
    <a:custClr name="Dark Grey (Warm) 20%">
      <a:srgbClr val="E2E0DF"/>
    </a:custClr>
    <a:custClr name="Dark Stone 20%">
      <a:srgbClr val="F8EDE0"/>
    </a:custClr>
    <a:custClr name="Dark Teal 20%">
      <a:srgbClr val="CCE3E6"/>
    </a:custClr>
    <a:custClr name="Dark Blue 20%">
      <a:srgbClr val="CCD9DF"/>
    </a:custClr>
    <a:custClr name="Dark Purple 20%">
      <a:srgbClr val="DBD7DC"/>
    </a:custClr>
    <a:custClr name="Tab Orange">
      <a:srgbClr val="FC4C02"/>
    </a:custClr>
    <a:custClr name="Blue (complete)">
      <a:srgbClr val="56B4E9"/>
    </a:custClr>
    <a:custClr name="Green">
      <a:srgbClr val="009E73"/>
    </a:custClr>
    <a:custClr name="Amber">
      <a:srgbClr val="F0E442"/>
    </a:custClr>
    <a:custClr name="Red">
      <a:srgbClr val="D55E00"/>
    </a:custClr>
  </a:custClrLst>
  <a:extLst>
    <a:ext uri="{05A4C25C-085E-4340-85A3-A5531E510DB2}">
      <thm15:themeFamily xmlns:thm15="http://schemas.microsoft.com/office/thememl/2012/main" name="BAE Systems Presentation_(16x9)_Dark.potx" id="{DEE2414A-5A03-4050-8998-A8B551EBAD8D}" vid="{4E958337-A42B-46B1-BD2A-2B6A588E2F0D}"/>
    </a:ext>
  </a:extLst>
</a:theme>
</file>

<file path=ppt/theme/theme2.xml><?xml version="1.0" encoding="utf-8"?>
<a:theme xmlns:a="http://schemas.openxmlformats.org/drawingml/2006/main" name="Office Theme">
  <a:themeElements>
    <a:clrScheme name="_BAE Systems">
      <a:dk1>
        <a:srgbClr val="404146"/>
      </a:dk1>
      <a:lt1>
        <a:srgbClr val="FFFFFF"/>
      </a:lt1>
      <a:dk2>
        <a:srgbClr val="404146"/>
      </a:dk2>
      <a:lt2>
        <a:srgbClr val="FFFFFF"/>
      </a:lt2>
      <a:accent1>
        <a:srgbClr val="D0D3D4"/>
      </a:accent1>
      <a:accent2>
        <a:srgbClr val="FC4C02"/>
      </a:accent2>
      <a:accent3>
        <a:srgbClr val="F0B323"/>
      </a:accent3>
      <a:accent4>
        <a:srgbClr val="615E9B"/>
      </a:accent4>
      <a:accent5>
        <a:srgbClr val="D9C0A9"/>
      </a:accent5>
      <a:accent6>
        <a:srgbClr val="01426A"/>
      </a:accent6>
      <a:hlink>
        <a:srgbClr val="6464FF"/>
      </a:hlink>
      <a:folHlink>
        <a:srgbClr val="C850C8"/>
      </a:folHlink>
    </a:clrScheme>
    <a:fontScheme name="BAE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_BAE Systems">
      <a:dk1>
        <a:srgbClr val="404146"/>
      </a:dk1>
      <a:lt1>
        <a:srgbClr val="FFFFFF"/>
      </a:lt1>
      <a:dk2>
        <a:srgbClr val="404146"/>
      </a:dk2>
      <a:lt2>
        <a:srgbClr val="FFFFFF"/>
      </a:lt2>
      <a:accent1>
        <a:srgbClr val="D0D3D4"/>
      </a:accent1>
      <a:accent2>
        <a:srgbClr val="FC4C02"/>
      </a:accent2>
      <a:accent3>
        <a:srgbClr val="F0B323"/>
      </a:accent3>
      <a:accent4>
        <a:srgbClr val="615E9B"/>
      </a:accent4>
      <a:accent5>
        <a:srgbClr val="D9C0A9"/>
      </a:accent5>
      <a:accent6>
        <a:srgbClr val="01426A"/>
      </a:accent6>
      <a:hlink>
        <a:srgbClr val="6464FF"/>
      </a:hlink>
      <a:folHlink>
        <a:srgbClr val="C850C8"/>
      </a:folHlink>
    </a:clrScheme>
    <a:fontScheme name="_BAE System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titus xmlns="http://schemas.titus.com/TitusProperties/">
  <TitusGUID xmlns="">4d32fd07-cd6c-4be8-b756-1f70cf01799d</TitusGUID>
  <TitusMetadata xmlns="">eyJucyI6Ind3dy5iYWVzeXN0ZW1zLmNvbSIsInByb3BzIjpbeyJuIjoiT3JpZ2luYXRvciIsInZhbHMiOlt7InZhbHVlIjoiQkFFIFN5c3RlbXMifV19LHsibiI6IkRvY3VtZW50U3VidHlwZSIsInZhbHMiOltdfSx7Im4iOiJ1cm5iYWlsc0NvbXBNYXJraW5nUDEiLCJ2YWxzIjpbeyJ2YWx1ZSI6Ik5PIENPTVBBTlkgTUFSS0lORyJ9XX0seyJuIjoidXJuYmFpbHNOQVRTRUNNYXJraW5nUDEiLCJ2YWxzIjpbeyJ2YWx1ZSI6Ik5PVCBBUFBMSUNBQkxFIn1dfSx7Im4iOiJ1cm5iYWlsc05BVFNFQ01hcmtpbmdQMyIsInZhbHMiOltdfSx7Im4iOiJ1cm5iYWlsc05BVFNFQ01hcmtpbmdQMiIsInZhbHMiOltdfSx7Im4iOiJ1cm5iYWlsc0V4cG9ydENvbnRyb2xNYXJraW5nUDEiLCJ2YWxzIjpbeyJ2YWx1ZSI6Ik5PIn1dfSx7Im4iOiJ1cm5iYWlsc0V4cG9ydENvbnRyb2xNYXJraW5nUDIiLCJ2YWxzIjpbeyJ2YWx1ZSI6Ik5PVCBFWFBPUlQgQ09OVFJPTExFRCAtIFVLIFwvIFVTIFwvIE9USEVSIExPQ0FMIn1dfSx7Im4iOiJ1cm5iYWlsc0V4cG9ydENvbnRyb2xCVSIsInZhbHMiOltdfSx7Im4iOiJ1cm5iYWlsc0V4cG9ydENvbnRyb2xNU0FyZWEiLCJ2YWxzIjpbXX0seyJuIjoidXJuYmFpbHNFeHBvcnRDb250cm9sTVNMaWNlbmNlcyIsInZhbHMiOltdfSx7Im4iOiJUaGlyZFBhcnR5U3dpdGNob2ZmRXhwb3J0Q29udHJvbE1hcmtpbmciLCJ2YWxzIjpbXX0seyJuIjoiQmFlc0NsYXNzaWZpY2F0aW9uQ29tbWVudHMiLCJ2YWxzIjpbXX0seyJuIjoiYmFlc3lzdGVtc212bU5BVFNFQ3JlZ2lvbiIsInZhbHMiOlt7InZhbHVlIjoiVUsifV19XX0=</TitusMetadata>
</titus>
</file>

<file path=customXml/itemProps1.xml><?xml version="1.0" encoding="utf-8"?>
<ds:datastoreItem xmlns:ds="http://schemas.openxmlformats.org/officeDocument/2006/customXml" ds:itemID="{C23D72A3-84DC-41CA-BA9E-8F69D00E8C42}">
  <ds:schemaRefs>
    <ds:schemaRef ds:uri="http://schemas.titus.com/TitusPropertie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BAE Systems Presentation_(16x9)_Dark</Template>
  <TotalTime>1628</TotalTime>
  <Words>170</Words>
  <Application>Microsoft Office PowerPoint</Application>
  <PresentationFormat>Widescreen</PresentationFormat>
  <Paragraphs>44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 Light</vt:lpstr>
      <vt:lpstr>Tahoma</vt:lpstr>
      <vt:lpstr>BAE Systems</vt:lpstr>
      <vt:lpstr>Software Workshop</vt:lpstr>
      <vt:lpstr>Meet the team</vt:lpstr>
      <vt:lpstr>What is Software Engineering?</vt:lpstr>
      <vt:lpstr>Problem Decomposition – Group Activity</vt:lpstr>
      <vt:lpstr>Practical Activity</vt:lpstr>
      <vt:lpstr>Scenario</vt:lpstr>
      <vt:lpstr>Tasks</vt:lpstr>
    </vt:vector>
  </TitlesOfParts>
  <Manager/>
  <Company>BAE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Roberts, Jake (UK)</dc:creator>
  <cp:lastModifiedBy>Roberts, Jake (UK)</cp:lastModifiedBy>
  <cp:revision>13</cp:revision>
  <dcterms:created xsi:type="dcterms:W3CDTF">2026-01-12T11:00:30Z</dcterms:created>
  <dcterms:modified xsi:type="dcterms:W3CDTF">2026-01-13T14:09:12Z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 Version">
    <vt:lpwstr>1.0.5</vt:lpwstr>
  </property>
  <property fmtid="{D5CDD505-2E9C-101B-9397-08002B2CF9AE}" pid="3" name="TitusGUID">
    <vt:lpwstr>4d32fd07-cd6c-4be8-b756-1f70cf01799d</vt:lpwstr>
  </property>
  <property fmtid="{D5CDD505-2E9C-101B-9397-08002B2CF9AE}" pid="4" name="Originator">
    <vt:lpwstr>BAE Systems</vt:lpwstr>
  </property>
  <property fmtid="{D5CDD505-2E9C-101B-9397-08002B2CF9AE}" pid="5" name="urnbailsCompMarkingP1">
    <vt:lpwstr>NO COMPANY MARKING</vt:lpwstr>
  </property>
  <property fmtid="{D5CDD505-2E9C-101B-9397-08002B2CF9AE}" pid="6" name="urnbailsNATSECMarkingP1">
    <vt:lpwstr>NOT APPLICABLE</vt:lpwstr>
  </property>
  <property fmtid="{D5CDD505-2E9C-101B-9397-08002B2CF9AE}" pid="7" name="urnbailsExportControlMarkingP1">
    <vt:lpwstr>NO</vt:lpwstr>
  </property>
  <property fmtid="{D5CDD505-2E9C-101B-9397-08002B2CF9AE}" pid="8" name="urnbailsExportControlMarkingP2">
    <vt:lpwstr>NOT EXPORT CONTROLLED - UK / US / OTHER LOCAL</vt:lpwstr>
  </property>
  <property fmtid="{D5CDD505-2E9C-101B-9397-08002B2CF9AE}" pid="9" name="BaesClassificationComments">
    <vt:lpwstr/>
  </property>
  <property fmtid="{D5CDD505-2E9C-101B-9397-08002B2CF9AE}" pid="10" name="baesystemsmvmNATSECregion">
    <vt:lpwstr>UK</vt:lpwstr>
  </property>
</Properties>
</file>

<file path=docProps/thumbnail.jpeg>
</file>